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1" r:id="rId1"/>
  </p:sldMasterIdLst>
  <p:notesMasterIdLst>
    <p:notesMasterId r:id="rId6"/>
  </p:notesMasterIdLst>
  <p:sldIdLst>
    <p:sldId id="294" r:id="rId2"/>
    <p:sldId id="291" r:id="rId3"/>
    <p:sldId id="295" r:id="rId4"/>
    <p:sldId id="296" r:id="rId5"/>
  </p:sldIdLst>
  <p:sldSz cx="32918400" cy="21945600"/>
  <p:notesSz cx="7010400" cy="9296400"/>
  <p:defaultTextStyle>
    <a:defPPr>
      <a:defRPr lang="en-US"/>
    </a:defPPr>
    <a:lvl1pPr marL="0" algn="l" defTabSz="3135020" rtl="0" eaLnBrk="1" latinLnBrk="0" hangingPunct="1">
      <a:defRPr sz="6171" kern="1200">
        <a:solidFill>
          <a:schemeClr val="tx1"/>
        </a:solidFill>
        <a:latin typeface="+mn-lt"/>
        <a:ea typeface="+mn-ea"/>
        <a:cs typeface="+mn-cs"/>
      </a:defRPr>
    </a:lvl1pPr>
    <a:lvl2pPr marL="1567510" algn="l" defTabSz="3135020" rtl="0" eaLnBrk="1" latinLnBrk="0" hangingPunct="1">
      <a:defRPr sz="6171" kern="1200">
        <a:solidFill>
          <a:schemeClr val="tx1"/>
        </a:solidFill>
        <a:latin typeface="+mn-lt"/>
        <a:ea typeface="+mn-ea"/>
        <a:cs typeface="+mn-cs"/>
      </a:defRPr>
    </a:lvl2pPr>
    <a:lvl3pPr marL="3135020" algn="l" defTabSz="3135020" rtl="0" eaLnBrk="1" latinLnBrk="0" hangingPunct="1">
      <a:defRPr sz="6171" kern="1200">
        <a:solidFill>
          <a:schemeClr val="tx1"/>
        </a:solidFill>
        <a:latin typeface="+mn-lt"/>
        <a:ea typeface="+mn-ea"/>
        <a:cs typeface="+mn-cs"/>
      </a:defRPr>
    </a:lvl3pPr>
    <a:lvl4pPr marL="4702531" algn="l" defTabSz="3135020" rtl="0" eaLnBrk="1" latinLnBrk="0" hangingPunct="1">
      <a:defRPr sz="6171" kern="1200">
        <a:solidFill>
          <a:schemeClr val="tx1"/>
        </a:solidFill>
        <a:latin typeface="+mn-lt"/>
        <a:ea typeface="+mn-ea"/>
        <a:cs typeface="+mn-cs"/>
      </a:defRPr>
    </a:lvl4pPr>
    <a:lvl5pPr marL="6270041" algn="l" defTabSz="3135020" rtl="0" eaLnBrk="1" latinLnBrk="0" hangingPunct="1">
      <a:defRPr sz="6171" kern="1200">
        <a:solidFill>
          <a:schemeClr val="tx1"/>
        </a:solidFill>
        <a:latin typeface="+mn-lt"/>
        <a:ea typeface="+mn-ea"/>
        <a:cs typeface="+mn-cs"/>
      </a:defRPr>
    </a:lvl5pPr>
    <a:lvl6pPr marL="7837551" algn="l" defTabSz="3135020" rtl="0" eaLnBrk="1" latinLnBrk="0" hangingPunct="1">
      <a:defRPr sz="6171" kern="1200">
        <a:solidFill>
          <a:schemeClr val="tx1"/>
        </a:solidFill>
        <a:latin typeface="+mn-lt"/>
        <a:ea typeface="+mn-ea"/>
        <a:cs typeface="+mn-cs"/>
      </a:defRPr>
    </a:lvl6pPr>
    <a:lvl7pPr marL="9405061" algn="l" defTabSz="3135020" rtl="0" eaLnBrk="1" latinLnBrk="0" hangingPunct="1">
      <a:defRPr sz="6171" kern="1200">
        <a:solidFill>
          <a:schemeClr val="tx1"/>
        </a:solidFill>
        <a:latin typeface="+mn-lt"/>
        <a:ea typeface="+mn-ea"/>
        <a:cs typeface="+mn-cs"/>
      </a:defRPr>
    </a:lvl7pPr>
    <a:lvl8pPr marL="10972571" algn="l" defTabSz="3135020" rtl="0" eaLnBrk="1" latinLnBrk="0" hangingPunct="1">
      <a:defRPr sz="6171" kern="1200">
        <a:solidFill>
          <a:schemeClr val="tx1"/>
        </a:solidFill>
        <a:latin typeface="+mn-lt"/>
        <a:ea typeface="+mn-ea"/>
        <a:cs typeface="+mn-cs"/>
      </a:defRPr>
    </a:lvl8pPr>
    <a:lvl9pPr marL="12540082" algn="l" defTabSz="3135020" rtl="0" eaLnBrk="1" latinLnBrk="0" hangingPunct="1">
      <a:defRPr sz="6171"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2F970104-3DD2-664D-8AEB-D5F3084BE8DA}">
          <p14:sldIdLst>
            <p14:sldId id="294"/>
            <p14:sldId id="291"/>
            <p14:sldId id="295"/>
            <p14:sldId id="296"/>
          </p14:sldIdLst>
        </p14:section>
      </p14:sectionLst>
    </p:ext>
    <p:ext uri="{EFAFB233-063F-42B5-8137-9DF3F51BA10A}">
      <p15:sldGuideLst xmlns:p15="http://schemas.microsoft.com/office/powerpoint/2012/main">
        <p15:guide id="1" orient="horz" pos="1881" userDrawn="1">
          <p15:clr>
            <a:srgbClr val="A4A3A4"/>
          </p15:clr>
        </p15:guide>
        <p15:guide id="2" pos="10368" userDrawn="1">
          <p15:clr>
            <a:srgbClr val="A4A3A4"/>
          </p15:clr>
        </p15:guide>
        <p15:guide id="3" pos="132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5D0D"/>
    <a:srgbClr val="ED5E11"/>
    <a:srgbClr val="DC5A12"/>
    <a:srgbClr val="152B7C"/>
    <a:srgbClr val="60AEE2"/>
    <a:srgbClr val="F1A100"/>
    <a:srgbClr val="A391C4"/>
    <a:srgbClr val="FFFFFF"/>
    <a:srgbClr val="5B1F7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37" autoAdjust="0"/>
  </p:normalViewPr>
  <p:slideViewPr>
    <p:cSldViewPr snapToGrid="0" snapToObjects="1" showGuides="1">
      <p:cViewPr varScale="1">
        <p:scale>
          <a:sx n="26" d="100"/>
          <a:sy n="26" d="100"/>
        </p:scale>
        <p:origin x="1147" y="62"/>
      </p:cViewPr>
      <p:guideLst>
        <p:guide orient="horz" pos="1881"/>
        <p:guide pos="10368"/>
        <p:guide pos="1329"/>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1DF044A3-BF78-0C45-891D-53B833BE1136}" type="datetimeFigureOut">
              <a:rPr lang="en-US" smtClean="0"/>
              <a:t>10/29/2019</a:t>
            </a:fld>
            <a:endParaRPr lang="en-US" dirty="0"/>
          </a:p>
        </p:txBody>
      </p:sp>
      <p:sp>
        <p:nvSpPr>
          <p:cNvPr id="4" name="Slide Image Placeholder 3"/>
          <p:cNvSpPr>
            <a:spLocks noGrp="1" noRot="1" noChangeAspect="1"/>
          </p:cNvSpPr>
          <p:nvPr>
            <p:ph type="sldImg" idx="2"/>
          </p:nvPr>
        </p:nvSpPr>
        <p:spPr>
          <a:xfrm>
            <a:off x="890588" y="696913"/>
            <a:ext cx="5229225"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CEC40985-52BA-4E4F-919A-1BD009A910E5}" type="slidenum">
              <a:rPr lang="en-US" smtClean="0"/>
              <a:t>‹#›</a:t>
            </a:fld>
            <a:endParaRPr lang="en-US" dirty="0"/>
          </a:p>
        </p:txBody>
      </p:sp>
    </p:spTree>
    <p:extLst>
      <p:ext uri="{BB962C8B-B14F-4D97-AF65-F5344CB8AC3E}">
        <p14:creationId xmlns:p14="http://schemas.microsoft.com/office/powerpoint/2010/main" val="2715198586"/>
      </p:ext>
    </p:extLst>
  </p:cSld>
  <p:clrMap bg1="lt1" tx1="dk1" bg2="lt2" tx2="dk2" accent1="accent1" accent2="accent2" accent3="accent3" accent4="accent4" accent5="accent5" accent6="accent6" hlink="hlink" folHlink="folHlink"/>
  <p:notesStyle>
    <a:lvl1pPr marL="0" algn="l" defTabSz="1567510" rtl="0" eaLnBrk="1" latinLnBrk="0" hangingPunct="1">
      <a:defRPr sz="4114" kern="1200">
        <a:solidFill>
          <a:schemeClr val="tx1"/>
        </a:solidFill>
        <a:latin typeface="+mn-lt"/>
        <a:ea typeface="+mn-ea"/>
        <a:cs typeface="+mn-cs"/>
      </a:defRPr>
    </a:lvl1pPr>
    <a:lvl2pPr marL="1567510" algn="l" defTabSz="1567510" rtl="0" eaLnBrk="1" latinLnBrk="0" hangingPunct="1">
      <a:defRPr sz="4114" kern="1200">
        <a:solidFill>
          <a:schemeClr val="tx1"/>
        </a:solidFill>
        <a:latin typeface="+mn-lt"/>
        <a:ea typeface="+mn-ea"/>
        <a:cs typeface="+mn-cs"/>
      </a:defRPr>
    </a:lvl2pPr>
    <a:lvl3pPr marL="3135020" algn="l" defTabSz="1567510" rtl="0" eaLnBrk="1" latinLnBrk="0" hangingPunct="1">
      <a:defRPr sz="4114" kern="1200">
        <a:solidFill>
          <a:schemeClr val="tx1"/>
        </a:solidFill>
        <a:latin typeface="+mn-lt"/>
        <a:ea typeface="+mn-ea"/>
        <a:cs typeface="+mn-cs"/>
      </a:defRPr>
    </a:lvl3pPr>
    <a:lvl4pPr marL="4702531" algn="l" defTabSz="1567510" rtl="0" eaLnBrk="1" latinLnBrk="0" hangingPunct="1">
      <a:defRPr sz="4114" kern="1200">
        <a:solidFill>
          <a:schemeClr val="tx1"/>
        </a:solidFill>
        <a:latin typeface="+mn-lt"/>
        <a:ea typeface="+mn-ea"/>
        <a:cs typeface="+mn-cs"/>
      </a:defRPr>
    </a:lvl4pPr>
    <a:lvl5pPr marL="6270041" algn="l" defTabSz="1567510" rtl="0" eaLnBrk="1" latinLnBrk="0" hangingPunct="1">
      <a:defRPr sz="4114" kern="1200">
        <a:solidFill>
          <a:schemeClr val="tx1"/>
        </a:solidFill>
        <a:latin typeface="+mn-lt"/>
        <a:ea typeface="+mn-ea"/>
        <a:cs typeface="+mn-cs"/>
      </a:defRPr>
    </a:lvl5pPr>
    <a:lvl6pPr marL="7837551" algn="l" defTabSz="1567510" rtl="0" eaLnBrk="1" latinLnBrk="0" hangingPunct="1">
      <a:defRPr sz="4114" kern="1200">
        <a:solidFill>
          <a:schemeClr val="tx1"/>
        </a:solidFill>
        <a:latin typeface="+mn-lt"/>
        <a:ea typeface="+mn-ea"/>
        <a:cs typeface="+mn-cs"/>
      </a:defRPr>
    </a:lvl6pPr>
    <a:lvl7pPr marL="9405061" algn="l" defTabSz="1567510" rtl="0" eaLnBrk="1" latinLnBrk="0" hangingPunct="1">
      <a:defRPr sz="4114" kern="1200">
        <a:solidFill>
          <a:schemeClr val="tx1"/>
        </a:solidFill>
        <a:latin typeface="+mn-lt"/>
        <a:ea typeface="+mn-ea"/>
        <a:cs typeface="+mn-cs"/>
      </a:defRPr>
    </a:lvl7pPr>
    <a:lvl8pPr marL="10972571" algn="l" defTabSz="1567510" rtl="0" eaLnBrk="1" latinLnBrk="0" hangingPunct="1">
      <a:defRPr sz="4114" kern="1200">
        <a:solidFill>
          <a:schemeClr val="tx1"/>
        </a:solidFill>
        <a:latin typeface="+mn-lt"/>
        <a:ea typeface="+mn-ea"/>
        <a:cs typeface="+mn-cs"/>
      </a:defRPr>
    </a:lvl8pPr>
    <a:lvl9pPr marL="12540082" algn="l" defTabSz="1567510" rtl="0" eaLnBrk="1" latinLnBrk="0" hangingPunct="1">
      <a:defRPr sz="411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REVISED AUGUST 12, 2014</a:t>
            </a:r>
            <a:endParaRPr lang="en-US" dirty="0"/>
          </a:p>
        </p:txBody>
      </p:sp>
      <p:sp>
        <p:nvSpPr>
          <p:cNvPr id="5" name="Slide Number Placeholder 4"/>
          <p:cNvSpPr>
            <a:spLocks noGrp="1"/>
          </p:cNvSpPr>
          <p:nvPr>
            <p:ph type="sldNum" sz="quarter" idx="11"/>
          </p:nvPr>
        </p:nvSpPr>
        <p:spPr/>
        <p:txBody>
          <a:bodyPr/>
          <a:lstStyle/>
          <a:p>
            <a:fld id="{27EB9982-C08E-4E4E-95A8-F5F10DCE2EF5}" type="slidenum">
              <a:rPr lang="en-US" smtClean="0"/>
              <a:pPr/>
              <a:t>2</a:t>
            </a:fld>
            <a:endParaRPr lang="en-US" dirty="0"/>
          </a:p>
        </p:txBody>
      </p:sp>
    </p:spTree>
    <p:extLst>
      <p:ext uri="{BB962C8B-B14F-4D97-AF65-F5344CB8AC3E}">
        <p14:creationId xmlns:p14="http://schemas.microsoft.com/office/powerpoint/2010/main" val="3601658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REVISED AUGUST 12, 2014</a:t>
            </a:r>
            <a:endParaRPr lang="en-US" dirty="0"/>
          </a:p>
        </p:txBody>
      </p:sp>
      <p:sp>
        <p:nvSpPr>
          <p:cNvPr id="5" name="Slide Number Placeholder 4"/>
          <p:cNvSpPr>
            <a:spLocks noGrp="1"/>
          </p:cNvSpPr>
          <p:nvPr>
            <p:ph type="sldNum" sz="quarter" idx="11"/>
          </p:nvPr>
        </p:nvSpPr>
        <p:spPr/>
        <p:txBody>
          <a:bodyPr/>
          <a:lstStyle/>
          <a:p>
            <a:fld id="{27EB9982-C08E-4E4E-95A8-F5F10DCE2EF5}" type="slidenum">
              <a:rPr lang="en-US" smtClean="0"/>
              <a:pPr/>
              <a:t>3</a:t>
            </a:fld>
            <a:endParaRPr lang="en-US" dirty="0"/>
          </a:p>
        </p:txBody>
      </p:sp>
    </p:spTree>
    <p:extLst>
      <p:ext uri="{BB962C8B-B14F-4D97-AF65-F5344CB8AC3E}">
        <p14:creationId xmlns:p14="http://schemas.microsoft.com/office/powerpoint/2010/main" val="1126904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REVISED AUGUST 12, 2014</a:t>
            </a:r>
            <a:endParaRPr lang="en-US" dirty="0"/>
          </a:p>
        </p:txBody>
      </p:sp>
      <p:sp>
        <p:nvSpPr>
          <p:cNvPr id="5" name="Slide Number Placeholder 4"/>
          <p:cNvSpPr>
            <a:spLocks noGrp="1"/>
          </p:cNvSpPr>
          <p:nvPr>
            <p:ph type="sldNum" sz="quarter" idx="11"/>
          </p:nvPr>
        </p:nvSpPr>
        <p:spPr/>
        <p:txBody>
          <a:bodyPr/>
          <a:lstStyle/>
          <a:p>
            <a:fld id="{27EB9982-C08E-4E4E-95A8-F5F10DCE2EF5}" type="slidenum">
              <a:rPr lang="en-US" smtClean="0"/>
              <a:pPr/>
              <a:t>4</a:t>
            </a:fld>
            <a:endParaRPr lang="en-US" dirty="0"/>
          </a:p>
        </p:txBody>
      </p:sp>
    </p:spTree>
    <p:extLst>
      <p:ext uri="{BB962C8B-B14F-4D97-AF65-F5344CB8AC3E}">
        <p14:creationId xmlns:p14="http://schemas.microsoft.com/office/powerpoint/2010/main" val="6149127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I_Title">
    <p:spTree>
      <p:nvGrpSpPr>
        <p:cNvPr id="1" name=""/>
        <p:cNvGrpSpPr/>
        <p:nvPr/>
      </p:nvGrpSpPr>
      <p:grpSpPr>
        <a:xfrm>
          <a:off x="0" y="0"/>
          <a:ext cx="0" cy="0"/>
          <a:chOff x="0" y="0"/>
          <a:chExt cx="0" cy="0"/>
        </a:xfrm>
      </p:grpSpPr>
      <p:sp>
        <p:nvSpPr>
          <p:cNvPr id="13" name="Rectangle 12"/>
          <p:cNvSpPr/>
          <p:nvPr userDrawn="1"/>
        </p:nvSpPr>
        <p:spPr>
          <a:xfrm>
            <a:off x="5133678" y="17557487"/>
            <a:ext cx="27784725" cy="438811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597" dirty="0"/>
          </a:p>
        </p:txBody>
      </p:sp>
      <p:sp>
        <p:nvSpPr>
          <p:cNvPr id="9" name="Title 1"/>
          <p:cNvSpPr>
            <a:spLocks noGrp="1"/>
          </p:cNvSpPr>
          <p:nvPr>
            <p:ph type="ctrTitle"/>
          </p:nvPr>
        </p:nvSpPr>
        <p:spPr>
          <a:xfrm>
            <a:off x="5102197" y="6155628"/>
            <a:ext cx="23842970" cy="3853779"/>
          </a:xfrm>
          <a:prstGeom prst="rect">
            <a:avLst/>
          </a:prstGeom>
        </p:spPr>
        <p:txBody>
          <a:bodyPr bIns="9144" anchor="b"/>
          <a:lstStyle>
            <a:lvl1pPr>
              <a:defRPr sz="14000">
                <a:solidFill>
                  <a:srgbClr val="F96A1B"/>
                </a:solidFill>
              </a:defRPr>
            </a:lvl1pPr>
          </a:lstStyle>
          <a:p>
            <a:r>
              <a:rPr lang="en-US" smtClean="0"/>
              <a:t>Click to edit Master title style</a:t>
            </a:r>
            <a:endParaRPr lang="en-US" dirty="0"/>
          </a:p>
        </p:txBody>
      </p:sp>
      <p:sp>
        <p:nvSpPr>
          <p:cNvPr id="10" name="Subtitle 2"/>
          <p:cNvSpPr>
            <a:spLocks noGrp="1"/>
          </p:cNvSpPr>
          <p:nvPr>
            <p:ph type="subTitle" idx="1"/>
          </p:nvPr>
        </p:nvSpPr>
        <p:spPr>
          <a:xfrm rot="1089">
            <a:off x="5102385" y="10327169"/>
            <a:ext cx="23842811" cy="1053629"/>
          </a:xfrm>
          <a:prstGeom prst="rect">
            <a:avLst/>
          </a:prstGeom>
        </p:spPr>
        <p:txBody>
          <a:bodyPr tIns="9144">
            <a:normAutofit/>
          </a:bodyPr>
          <a:lstStyle>
            <a:lvl1pPr marL="0" indent="0" algn="l">
              <a:buNone/>
              <a:defRPr kumimoji="0" lang="en-US" sz="4900" b="0" i="0" u="none" strike="noStrike" kern="1200" cap="all" spc="1400" normalizeH="0" baseline="0" noProof="0" dirty="0" smtClean="0">
                <a:ln>
                  <a:noFill/>
                </a:ln>
                <a:solidFill>
                  <a:schemeClr val="tx2"/>
                </a:solidFill>
                <a:effectLst/>
                <a:uLnTx/>
                <a:uFillTx/>
                <a:latin typeface="+mn-lt"/>
                <a:ea typeface="+mj-ea"/>
                <a:cs typeface="Tunga" pitchFamily="2"/>
              </a:defRPr>
            </a:lvl1pPr>
            <a:lvl2pPr marL="1600163" indent="0" algn="ctr">
              <a:buNone/>
              <a:defRPr>
                <a:solidFill>
                  <a:schemeClr val="tx1">
                    <a:tint val="75000"/>
                  </a:schemeClr>
                </a:solidFill>
              </a:defRPr>
            </a:lvl2pPr>
            <a:lvl3pPr marL="3200327" indent="0" algn="ctr">
              <a:buNone/>
              <a:defRPr>
                <a:solidFill>
                  <a:schemeClr val="tx1">
                    <a:tint val="75000"/>
                  </a:schemeClr>
                </a:solidFill>
              </a:defRPr>
            </a:lvl3pPr>
            <a:lvl4pPr marL="4800490" indent="0" algn="ctr">
              <a:buNone/>
              <a:defRPr>
                <a:solidFill>
                  <a:schemeClr val="tx1">
                    <a:tint val="75000"/>
                  </a:schemeClr>
                </a:solidFill>
              </a:defRPr>
            </a:lvl4pPr>
            <a:lvl5pPr marL="6400654" indent="0" algn="ctr">
              <a:buNone/>
              <a:defRPr>
                <a:solidFill>
                  <a:schemeClr val="tx1">
                    <a:tint val="75000"/>
                  </a:schemeClr>
                </a:solidFill>
              </a:defRPr>
            </a:lvl5pPr>
            <a:lvl6pPr marL="8000817" indent="0" algn="ctr">
              <a:buNone/>
              <a:defRPr>
                <a:solidFill>
                  <a:schemeClr val="tx1">
                    <a:tint val="75000"/>
                  </a:schemeClr>
                </a:solidFill>
              </a:defRPr>
            </a:lvl6pPr>
            <a:lvl7pPr marL="9600981" indent="0" algn="ctr">
              <a:buNone/>
              <a:defRPr>
                <a:solidFill>
                  <a:schemeClr val="tx1">
                    <a:tint val="75000"/>
                  </a:schemeClr>
                </a:solidFill>
              </a:defRPr>
            </a:lvl7pPr>
            <a:lvl8pPr marL="11201144" indent="0" algn="ctr">
              <a:buNone/>
              <a:defRPr>
                <a:solidFill>
                  <a:schemeClr val="tx1">
                    <a:tint val="75000"/>
                  </a:schemeClr>
                </a:solidFill>
              </a:defRPr>
            </a:lvl8pPr>
            <a:lvl9pPr marL="12801307" indent="0" algn="ctr">
              <a:buNone/>
              <a:defRPr>
                <a:solidFill>
                  <a:schemeClr val="tx1">
                    <a:tint val="75000"/>
                  </a:schemeClr>
                </a:solidFill>
              </a:defRPr>
            </a:lvl9pPr>
          </a:lstStyle>
          <a:p>
            <a:pPr marL="0" marR="0" lvl="0" indent="0" algn="l" defTabSz="3200327"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5" name="Rectangle 4"/>
          <p:cNvSpPr/>
          <p:nvPr userDrawn="1"/>
        </p:nvSpPr>
        <p:spPr>
          <a:xfrm>
            <a:off x="4858077" y="17666918"/>
            <a:ext cx="28117263" cy="438811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597" dirty="0"/>
          </a:p>
        </p:txBody>
      </p:sp>
      <p:sp>
        <p:nvSpPr>
          <p:cNvPr id="7" name="Right Triangle 6"/>
          <p:cNvSpPr>
            <a:spLocks noChangeAspect="1"/>
          </p:cNvSpPr>
          <p:nvPr/>
        </p:nvSpPr>
        <p:spPr>
          <a:xfrm>
            <a:off x="91442" y="13298761"/>
            <a:ext cx="9989817" cy="8778240"/>
          </a:xfrm>
          <a:prstGeom prst="rtTriangle">
            <a:avLst/>
          </a:prstGeom>
          <a:solidFill>
            <a:srgbClr val="F95D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597" dirty="0">
              <a:solidFill>
                <a:srgbClr val="FFFFFF"/>
              </a:solidFill>
            </a:endParaRPr>
          </a:p>
        </p:txBody>
      </p:sp>
      <p:sp>
        <p:nvSpPr>
          <p:cNvPr id="4" name="Isosceles Triangle 3"/>
          <p:cNvSpPr/>
          <p:nvPr userDrawn="1"/>
        </p:nvSpPr>
        <p:spPr>
          <a:xfrm rot="5400000">
            <a:off x="-1957097" y="15040469"/>
            <a:ext cx="8983065" cy="5068872"/>
          </a:xfrm>
          <a:custGeom>
            <a:avLst/>
            <a:gdLst>
              <a:gd name="connsiteX0" fmla="*/ 0 w 2753784"/>
              <a:gd name="connsiteY0" fmla="*/ 1422051 h 1422051"/>
              <a:gd name="connsiteX1" fmla="*/ 1376892 w 2753784"/>
              <a:gd name="connsiteY1" fmla="*/ 0 h 1422051"/>
              <a:gd name="connsiteX2" fmla="*/ 2753784 w 2753784"/>
              <a:gd name="connsiteY2" fmla="*/ 1422051 h 1422051"/>
              <a:gd name="connsiteX3" fmla="*/ 0 w 2753784"/>
              <a:gd name="connsiteY3" fmla="*/ 1422051 h 1422051"/>
              <a:gd name="connsiteX0" fmla="*/ 0 w 2806701"/>
              <a:gd name="connsiteY0" fmla="*/ 1422054 h 1422054"/>
              <a:gd name="connsiteX1" fmla="*/ 1429809 w 2806701"/>
              <a:gd name="connsiteY1" fmla="*/ 0 h 1422054"/>
              <a:gd name="connsiteX2" fmla="*/ 2806701 w 2806701"/>
              <a:gd name="connsiteY2" fmla="*/ 1422051 h 1422054"/>
              <a:gd name="connsiteX3" fmla="*/ 0 w 2806701"/>
              <a:gd name="connsiteY3" fmla="*/ 1422054 h 1422054"/>
            </a:gdLst>
            <a:ahLst/>
            <a:cxnLst>
              <a:cxn ang="0">
                <a:pos x="connsiteX0" y="connsiteY0"/>
              </a:cxn>
              <a:cxn ang="0">
                <a:pos x="connsiteX1" y="connsiteY1"/>
              </a:cxn>
              <a:cxn ang="0">
                <a:pos x="connsiteX2" y="connsiteY2"/>
              </a:cxn>
              <a:cxn ang="0">
                <a:pos x="connsiteX3" y="connsiteY3"/>
              </a:cxn>
            </a:cxnLst>
            <a:rect l="l" t="t" r="r" b="b"/>
            <a:pathLst>
              <a:path w="2806701" h="1422054">
                <a:moveTo>
                  <a:pt x="0" y="1422054"/>
                </a:moveTo>
                <a:lnTo>
                  <a:pt x="1429809" y="0"/>
                </a:lnTo>
                <a:lnTo>
                  <a:pt x="2806701" y="1422051"/>
                </a:lnTo>
                <a:lnTo>
                  <a:pt x="0" y="1422054"/>
                </a:lnTo>
                <a:close/>
              </a:path>
            </a:pathLst>
          </a:custGeom>
          <a:pattFill prst="dkHorz">
            <a:fgClr>
              <a:schemeClr val="accent1"/>
            </a:fgClr>
            <a:bgClr>
              <a:schemeClr val="accent1">
                <a:lumMod val="40000"/>
                <a:lumOff val="6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597" dirty="0">
              <a:solidFill>
                <a:srgbClr val="000000"/>
              </a:solidFill>
            </a:endParaRPr>
          </a:p>
        </p:txBody>
      </p:sp>
      <p:pic>
        <p:nvPicPr>
          <p:cNvPr id="2" name="Picture 1" descr="PSEGLI_Tag_1c_v_rev.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21644547" y="18090028"/>
            <a:ext cx="10947147" cy="3653485"/>
          </a:xfrm>
          <a:prstGeom prst="rect">
            <a:avLst/>
          </a:prstGeom>
        </p:spPr>
      </p:pic>
    </p:spTree>
    <p:extLst>
      <p:ext uri="{BB962C8B-B14F-4D97-AF65-F5344CB8AC3E}">
        <p14:creationId xmlns:p14="http://schemas.microsoft.com/office/powerpoint/2010/main" val="1103788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Rectangle 4"/>
          <p:cNvSpPr/>
          <p:nvPr userDrawn="1"/>
        </p:nvSpPr>
        <p:spPr>
          <a:xfrm>
            <a:off x="822960" y="2779783"/>
            <a:ext cx="31491936" cy="146301"/>
          </a:xfrm>
          <a:prstGeom prst="rect">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1597" dirty="0"/>
          </a:p>
        </p:txBody>
      </p:sp>
    </p:spTree>
    <p:extLst>
      <p:ext uri="{BB962C8B-B14F-4D97-AF65-F5344CB8AC3E}">
        <p14:creationId xmlns:p14="http://schemas.microsoft.com/office/powerpoint/2010/main" val="191709007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_Special Content">
    <p:bg>
      <p:bgRef idx="1001">
        <a:schemeClr val="bg1"/>
      </p:bgRef>
    </p:bg>
    <p:spTree>
      <p:nvGrpSpPr>
        <p:cNvPr id="1" name=""/>
        <p:cNvGrpSpPr/>
        <p:nvPr/>
      </p:nvGrpSpPr>
      <p:grpSpPr>
        <a:xfrm>
          <a:off x="0" y="0"/>
          <a:ext cx="0" cy="0"/>
          <a:chOff x="0" y="0"/>
          <a:chExt cx="0" cy="0"/>
        </a:xfrm>
      </p:grpSpPr>
      <p:sp>
        <p:nvSpPr>
          <p:cNvPr id="11" name="Title 1"/>
          <p:cNvSpPr txBox="1">
            <a:spLocks/>
          </p:cNvSpPr>
          <p:nvPr userDrawn="1"/>
        </p:nvSpPr>
        <p:spPr>
          <a:xfrm>
            <a:off x="2139696" y="1316736"/>
            <a:ext cx="29626560" cy="7461504"/>
          </a:xfrm>
          <a:prstGeom prst="rect">
            <a:avLst/>
          </a:prstGeom>
        </p:spPr>
        <p:txBody>
          <a:bodyPr vert="horz" lIns="0" tIns="0" rIns="0" bIns="0" rtlCol="0" anchor="t" anchorCtr="0">
            <a:noAutofit/>
          </a:bodyPr>
          <a:lstStyle>
            <a:lvl1pPr algn="l" defTabSz="914400" rtl="0" eaLnBrk="1" latinLnBrk="0" hangingPunct="1">
              <a:spcBef>
                <a:spcPct val="0"/>
              </a:spcBef>
              <a:buNone/>
              <a:defRPr sz="2800" b="0" kern="1200">
                <a:solidFill>
                  <a:schemeClr val="accent1"/>
                </a:solidFill>
                <a:latin typeface="+mj-lt"/>
                <a:ea typeface="+mj-ea"/>
                <a:cs typeface="+mj-cs"/>
              </a:defRPr>
            </a:lvl1pPr>
          </a:lstStyle>
          <a:p>
            <a:pPr>
              <a:lnSpc>
                <a:spcPts val="16100"/>
              </a:lnSpc>
            </a:pPr>
            <a:r>
              <a:rPr lang="en-US" sz="12600" b="0" kern="1200" dirty="0" smtClean="0">
                <a:solidFill>
                  <a:srgbClr val="434342"/>
                </a:solidFill>
                <a:latin typeface="+mn-lt"/>
                <a:ea typeface="+mj-ea"/>
                <a:cs typeface="Times"/>
              </a:rPr>
              <a:t>use this</a:t>
            </a:r>
          </a:p>
          <a:p>
            <a:pPr>
              <a:lnSpc>
                <a:spcPts val="15400"/>
              </a:lnSpc>
            </a:pPr>
            <a:r>
              <a:rPr lang="en-US" sz="16800" b="0" kern="1200" dirty="0" smtClean="0">
                <a:solidFill>
                  <a:schemeClr val="accent2"/>
                </a:solidFill>
                <a:latin typeface="+mn-lt"/>
                <a:ea typeface="+mj-ea"/>
                <a:cs typeface="Times"/>
              </a:rPr>
              <a:t>format</a:t>
            </a:r>
            <a:endParaRPr lang="en-US" sz="12600" b="0" kern="1200" dirty="0" smtClean="0">
              <a:solidFill>
                <a:schemeClr val="accent2"/>
              </a:solidFill>
              <a:latin typeface="+mn-lt"/>
              <a:ea typeface="+mj-ea"/>
              <a:cs typeface="Times"/>
            </a:endParaRPr>
          </a:p>
          <a:p>
            <a:pPr>
              <a:lnSpc>
                <a:spcPts val="15400"/>
              </a:lnSpc>
            </a:pPr>
            <a:r>
              <a:rPr lang="en-US" sz="12600" b="0" kern="1200" dirty="0" smtClean="0">
                <a:solidFill>
                  <a:schemeClr val="tx2"/>
                </a:solidFill>
                <a:latin typeface="+mn-lt"/>
                <a:ea typeface="+mj-ea"/>
                <a:cs typeface="Times"/>
              </a:rPr>
              <a:t>as an alternate</a:t>
            </a:r>
          </a:p>
          <a:p>
            <a:pPr>
              <a:lnSpc>
                <a:spcPts val="15400"/>
              </a:lnSpc>
            </a:pPr>
            <a:r>
              <a:rPr lang="en-US" sz="12600" b="0" kern="1200" dirty="0" smtClean="0">
                <a:solidFill>
                  <a:schemeClr val="tx2"/>
                </a:solidFill>
                <a:latin typeface="+mn-lt"/>
                <a:ea typeface="+mj-ea"/>
                <a:cs typeface="Times"/>
              </a:rPr>
              <a:t>layout</a:t>
            </a:r>
          </a:p>
        </p:txBody>
      </p:sp>
      <p:sp>
        <p:nvSpPr>
          <p:cNvPr id="12" name="Subtitle 2"/>
          <p:cNvSpPr txBox="1">
            <a:spLocks/>
          </p:cNvSpPr>
          <p:nvPr userDrawn="1"/>
        </p:nvSpPr>
        <p:spPr>
          <a:xfrm>
            <a:off x="2139696" y="8778238"/>
            <a:ext cx="29626560" cy="4663351"/>
          </a:xfrm>
          <a:prstGeom prst="rect">
            <a:avLst/>
          </a:prstGeom>
        </p:spPr>
        <p:txBody>
          <a:bodyPr vert="horz" lIns="0" tIns="0" rIns="0" bIns="0" rtlCol="0">
            <a:normAutofit/>
          </a:bodyPr>
          <a:lstStyle>
            <a:lvl1pPr marL="0" indent="0" algn="l" defTabSz="914400" rtl="0" eaLnBrk="1" latinLnBrk="0" hangingPunct="1">
              <a:spcBef>
                <a:spcPts val="300"/>
              </a:spcBef>
              <a:buClr>
                <a:schemeClr val="accent1"/>
              </a:buClr>
              <a:buSzPct val="75000"/>
              <a:buFont typeface="Wingdings" pitchFamily="2" charset="2"/>
              <a:buNone/>
              <a:defRPr sz="1400" kern="1200">
                <a:solidFill>
                  <a:schemeClr val="tx1">
                    <a:tint val="75000"/>
                  </a:schemeClr>
                </a:solidFill>
                <a:latin typeface="+mn-lt"/>
                <a:ea typeface="+mn-ea"/>
                <a:cs typeface="+mn-cs"/>
              </a:defRPr>
            </a:lvl1pPr>
            <a:lvl2pPr marL="457200" indent="0" algn="ctr" defTabSz="914400" rtl="0" eaLnBrk="1" latinLnBrk="0" hangingPunct="1">
              <a:spcBef>
                <a:spcPts val="600"/>
              </a:spcBef>
              <a:buClr>
                <a:schemeClr val="accent1">
                  <a:lumMod val="60000"/>
                  <a:lumOff val="40000"/>
                </a:schemeClr>
              </a:buClr>
              <a:buSzPct val="75000"/>
              <a:buFont typeface="Wingdings" pitchFamily="2" charset="2"/>
              <a:buNone/>
              <a:defRPr sz="1800" kern="1200">
                <a:solidFill>
                  <a:schemeClr val="tx1">
                    <a:tint val="75000"/>
                  </a:schemeClr>
                </a:solidFill>
                <a:latin typeface="+mn-lt"/>
                <a:ea typeface="+mn-ea"/>
                <a:cs typeface="+mn-cs"/>
              </a:defRPr>
            </a:lvl2pPr>
            <a:lvl3pPr marL="914400" indent="0" algn="ctr" defTabSz="914400" rtl="0" eaLnBrk="1" latinLnBrk="0" hangingPunct="1">
              <a:spcBef>
                <a:spcPts val="600"/>
              </a:spcBef>
              <a:buClr>
                <a:schemeClr val="accent1"/>
              </a:buClr>
              <a:buSzPct val="75000"/>
              <a:buFont typeface="Wingdings" pitchFamily="2" charset="2"/>
              <a:buNone/>
              <a:defRPr sz="1800" kern="1200">
                <a:solidFill>
                  <a:schemeClr val="tx1">
                    <a:tint val="75000"/>
                  </a:schemeClr>
                </a:solidFill>
                <a:latin typeface="+mn-lt"/>
                <a:ea typeface="+mn-ea"/>
                <a:cs typeface="+mn-cs"/>
              </a:defRPr>
            </a:lvl3pPr>
            <a:lvl4pPr marL="1371600" indent="0" algn="ctr" defTabSz="914400" rtl="0" eaLnBrk="1" latinLnBrk="0" hangingPunct="1">
              <a:spcBef>
                <a:spcPts val="600"/>
              </a:spcBef>
              <a:buClr>
                <a:schemeClr val="accent1">
                  <a:lumMod val="60000"/>
                  <a:lumOff val="40000"/>
                </a:schemeClr>
              </a:buClr>
              <a:buSzPct val="75000"/>
              <a:buFont typeface="Wingdings" pitchFamily="2"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ts val="600"/>
              </a:spcBef>
              <a:buClr>
                <a:schemeClr val="accent1"/>
              </a:buClr>
              <a:buSzPct val="75000"/>
              <a:buFont typeface="Wingdings" pitchFamily="2" charset="2"/>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lumMod val="60000"/>
                  <a:lumOff val="40000"/>
                </a:schemeClr>
              </a:buClr>
              <a:buSzPct val="75000"/>
              <a:buFont typeface="Wingdings" pitchFamily="2" charset="2"/>
              <a:buNone/>
              <a:defRPr lang="en-US" sz="18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1"/>
              </a:buClr>
              <a:buSzPct val="75000"/>
              <a:buFont typeface="Wingdings" pitchFamily="2" charset="2"/>
              <a:buNone/>
              <a:defRPr lang="en-US" sz="1800" kern="1200" baseline="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1">
                  <a:lumMod val="60000"/>
                  <a:lumOff val="40000"/>
                </a:schemeClr>
              </a:buClr>
              <a:buSzPct val="75000"/>
              <a:buFont typeface="Wingdings" pitchFamily="2" charset="2"/>
              <a:buNone/>
              <a:defRPr lang="en-US" sz="1800" kern="1200" baseline="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1"/>
              </a:buClr>
              <a:buSzPct val="75000"/>
              <a:buFont typeface="Wingdings" pitchFamily="2" charset="2"/>
              <a:buNone/>
              <a:defRPr lang="en-US" sz="1800" kern="1200" baseline="0">
                <a:solidFill>
                  <a:schemeClr val="tx1">
                    <a:tint val="75000"/>
                  </a:schemeClr>
                </a:solidFill>
                <a:latin typeface="+mn-lt"/>
                <a:ea typeface="+mn-ea"/>
                <a:cs typeface="+mn-cs"/>
              </a:defRPr>
            </a:lvl9pPr>
          </a:lstStyle>
          <a:p>
            <a:pPr>
              <a:lnSpc>
                <a:spcPts val="9800"/>
              </a:lnSpc>
              <a:spcBef>
                <a:spcPts val="0"/>
              </a:spcBef>
            </a:pPr>
            <a:r>
              <a:rPr lang="en-US" sz="6300" dirty="0" smtClean="0">
                <a:solidFill>
                  <a:schemeClr val="bg1">
                    <a:lumMod val="65000"/>
                  </a:schemeClr>
                </a:solidFill>
              </a:rPr>
              <a:t>… when looking to</a:t>
            </a:r>
          </a:p>
          <a:p>
            <a:pPr>
              <a:lnSpc>
                <a:spcPts val="9800"/>
              </a:lnSpc>
              <a:spcBef>
                <a:spcPts val="0"/>
              </a:spcBef>
            </a:pPr>
            <a:r>
              <a:rPr lang="en-US" sz="6300" dirty="0" smtClean="0">
                <a:solidFill>
                  <a:schemeClr val="bg1">
                    <a:lumMod val="65000"/>
                  </a:schemeClr>
                </a:solidFill>
              </a:rPr>
              <a:t>create emphasis. Insert large</a:t>
            </a:r>
          </a:p>
          <a:p>
            <a:pPr>
              <a:lnSpc>
                <a:spcPts val="9800"/>
              </a:lnSpc>
              <a:spcBef>
                <a:spcPts val="0"/>
              </a:spcBef>
            </a:pPr>
            <a:r>
              <a:rPr lang="en-US" sz="6300" dirty="0" smtClean="0">
                <a:solidFill>
                  <a:schemeClr val="bg1">
                    <a:lumMod val="65000"/>
                  </a:schemeClr>
                </a:solidFill>
              </a:rPr>
              <a:t>photo, chart, etc., on</a:t>
            </a:r>
            <a:r>
              <a:rPr lang="en-US" sz="6300" baseline="0" dirty="0" smtClean="0">
                <a:solidFill>
                  <a:schemeClr val="bg1">
                    <a:lumMod val="65000"/>
                  </a:schemeClr>
                </a:solidFill>
              </a:rPr>
              <a:t> right</a:t>
            </a:r>
          </a:p>
          <a:p>
            <a:pPr>
              <a:lnSpc>
                <a:spcPts val="9800"/>
              </a:lnSpc>
              <a:spcBef>
                <a:spcPts val="0"/>
              </a:spcBef>
            </a:pPr>
            <a:endParaRPr lang="en-US" sz="8400" dirty="0">
              <a:solidFill>
                <a:schemeClr val="bg1">
                  <a:lumMod val="65000"/>
                </a:schemeClr>
              </a:solidFill>
            </a:endParaRPr>
          </a:p>
        </p:txBody>
      </p:sp>
      <p:sp>
        <p:nvSpPr>
          <p:cNvPr id="5" name="Footer Placeholder 4"/>
          <p:cNvSpPr>
            <a:spLocks noGrp="1"/>
          </p:cNvSpPr>
          <p:nvPr>
            <p:ph type="ftr" sz="quarter" idx="3"/>
          </p:nvPr>
        </p:nvSpPr>
        <p:spPr>
          <a:xfrm>
            <a:off x="13773151" y="20808473"/>
            <a:ext cx="17007840" cy="877824"/>
          </a:xfrm>
          <a:prstGeom prst="rect">
            <a:avLst/>
          </a:prstGeom>
        </p:spPr>
        <p:txBody>
          <a:bodyPr vert="horz" lIns="0" tIns="0" rIns="0" bIns="0" rtlCol="0" anchor="ctr"/>
          <a:lstStyle>
            <a:lvl1pPr algn="r">
              <a:defRPr sz="3500" cap="all" spc="700" baseline="0">
                <a:solidFill>
                  <a:schemeClr val="bg1"/>
                </a:solidFill>
              </a:defRPr>
            </a:lvl1pPr>
          </a:lstStyle>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I_Body_plain">
    <p:spTree>
      <p:nvGrpSpPr>
        <p:cNvPr id="1" name=""/>
        <p:cNvGrpSpPr/>
        <p:nvPr/>
      </p:nvGrpSpPr>
      <p:grpSpPr>
        <a:xfrm>
          <a:off x="0" y="0"/>
          <a:ext cx="0" cy="0"/>
          <a:chOff x="0" y="0"/>
          <a:chExt cx="0" cy="0"/>
        </a:xfrm>
      </p:grpSpPr>
      <p:sp>
        <p:nvSpPr>
          <p:cNvPr id="10" name="Title Placeholder 14"/>
          <p:cNvSpPr>
            <a:spLocks noGrp="1"/>
          </p:cNvSpPr>
          <p:nvPr>
            <p:ph type="title"/>
          </p:nvPr>
        </p:nvSpPr>
        <p:spPr>
          <a:xfrm>
            <a:off x="2139696" y="380391"/>
            <a:ext cx="29626560" cy="2926080"/>
          </a:xfrm>
          <a:prstGeom prst="rect">
            <a:avLst/>
          </a:prstGeom>
        </p:spPr>
        <p:txBody>
          <a:bodyPr vert="horz" lIns="0" tIns="0" rIns="0" bIns="0" rtlCol="0" anchor="b" anchorCtr="0">
            <a:noAutofit/>
          </a:bodyPr>
          <a:lstStyle>
            <a:lvl1pPr>
              <a:defRPr>
                <a:solidFill>
                  <a:srgbClr val="F96A1B"/>
                </a:solidFill>
              </a:defRPr>
            </a:lvl1pPr>
          </a:lstStyle>
          <a:p>
            <a:r>
              <a:rPr lang="en-US" smtClean="0"/>
              <a:t>Click to edit Master title style</a:t>
            </a:r>
            <a:endParaRPr lang="en-US" dirty="0"/>
          </a:p>
        </p:txBody>
      </p:sp>
      <p:sp>
        <p:nvSpPr>
          <p:cNvPr id="11" name="Text Placeholder 15"/>
          <p:cNvSpPr>
            <a:spLocks noGrp="1"/>
          </p:cNvSpPr>
          <p:nvPr>
            <p:ph idx="1"/>
          </p:nvPr>
        </p:nvSpPr>
        <p:spPr>
          <a:xfrm>
            <a:off x="2139696" y="3950208"/>
            <a:ext cx="29626560" cy="14630400"/>
          </a:xfrm>
          <a:prstGeom prst="rect">
            <a:avLst/>
          </a:prstGeom>
        </p:spPr>
        <p:txBody>
          <a:bodyPr vert="horz" lIns="0" tIns="0" rIns="0" bIns="0" rtlCol="0">
            <a:noAutofit/>
          </a:bodyPr>
          <a:lstStyle>
            <a:lvl1pPr>
              <a:defRPr b="0">
                <a:solidFill>
                  <a:schemeClr val="tx2"/>
                </a:solidFill>
                <a:latin typeface="+mn-l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p:txBody>
      </p:sp>
      <p:sp>
        <p:nvSpPr>
          <p:cNvPr id="7" name="Footer Placeholder 4"/>
          <p:cNvSpPr>
            <a:spLocks noGrp="1"/>
          </p:cNvSpPr>
          <p:nvPr>
            <p:ph type="ftr" sz="quarter" idx="3"/>
          </p:nvPr>
        </p:nvSpPr>
        <p:spPr>
          <a:xfrm>
            <a:off x="13773151" y="20808473"/>
            <a:ext cx="17007840" cy="877824"/>
          </a:xfrm>
          <a:prstGeom prst="rect">
            <a:avLst/>
          </a:prstGeom>
        </p:spPr>
        <p:txBody>
          <a:bodyPr vert="horz" lIns="0" tIns="0" rIns="0" bIns="0" rtlCol="0" anchor="ctr"/>
          <a:lstStyle>
            <a:lvl1pPr algn="r">
              <a:defRPr sz="3500" cap="all" spc="700" baseline="0">
                <a:solidFill>
                  <a:schemeClr val="bg1"/>
                </a:solidFill>
              </a:defRPr>
            </a:lvl1pPr>
          </a:lstStyle>
          <a:p>
            <a:endParaRPr lang="en-US" dirty="0"/>
          </a:p>
        </p:txBody>
      </p:sp>
    </p:spTree>
    <p:extLst>
      <p:ext uri="{BB962C8B-B14F-4D97-AF65-F5344CB8AC3E}">
        <p14:creationId xmlns:p14="http://schemas.microsoft.com/office/powerpoint/2010/main" val="2919486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_Body_bulleted">
    <p:spTree>
      <p:nvGrpSpPr>
        <p:cNvPr id="1" name=""/>
        <p:cNvGrpSpPr/>
        <p:nvPr/>
      </p:nvGrpSpPr>
      <p:grpSpPr>
        <a:xfrm>
          <a:off x="0" y="0"/>
          <a:ext cx="0" cy="0"/>
          <a:chOff x="0" y="0"/>
          <a:chExt cx="0" cy="0"/>
        </a:xfrm>
      </p:grpSpPr>
      <p:sp>
        <p:nvSpPr>
          <p:cNvPr id="10" name="Title Placeholder 14"/>
          <p:cNvSpPr>
            <a:spLocks noGrp="1"/>
          </p:cNvSpPr>
          <p:nvPr>
            <p:ph type="title"/>
          </p:nvPr>
        </p:nvSpPr>
        <p:spPr>
          <a:xfrm>
            <a:off x="2139696" y="380391"/>
            <a:ext cx="29626560" cy="2926080"/>
          </a:xfrm>
          <a:prstGeom prst="rect">
            <a:avLst/>
          </a:prstGeom>
        </p:spPr>
        <p:txBody>
          <a:bodyPr vert="horz" lIns="0" tIns="0" rIns="0" bIns="0" rtlCol="0" anchor="b" anchorCtr="0">
            <a:noAutofit/>
          </a:bodyPr>
          <a:lstStyle>
            <a:lvl1pPr>
              <a:defRPr>
                <a:solidFill>
                  <a:srgbClr val="F96A1B"/>
                </a:solidFill>
              </a:defRPr>
            </a:lvl1pPr>
          </a:lstStyle>
          <a:p>
            <a:r>
              <a:rPr lang="en-US" smtClean="0"/>
              <a:t>Click to edit Master title style</a:t>
            </a:r>
            <a:endParaRPr lang="en-US" dirty="0"/>
          </a:p>
        </p:txBody>
      </p:sp>
      <p:sp>
        <p:nvSpPr>
          <p:cNvPr id="11" name="Text Placeholder 15"/>
          <p:cNvSpPr>
            <a:spLocks noGrp="1"/>
          </p:cNvSpPr>
          <p:nvPr>
            <p:ph idx="1" hasCustomPrompt="1"/>
          </p:nvPr>
        </p:nvSpPr>
        <p:spPr>
          <a:xfrm>
            <a:off x="2139696" y="3950208"/>
            <a:ext cx="29626560" cy="14630400"/>
          </a:xfrm>
          <a:prstGeom prst="rect">
            <a:avLst/>
          </a:prstGeom>
        </p:spPr>
        <p:txBody>
          <a:bodyPr vert="horz" lIns="0" tIns="0" rIns="0" bIns="0" rtlCol="0">
            <a:noAutofit/>
          </a:bodyPr>
          <a:lstStyle>
            <a:lvl1pPr>
              <a:defRPr b="0">
                <a:solidFill>
                  <a:schemeClr val="tx2"/>
                </a:solidFill>
              </a:defRPr>
            </a:lvl1pPr>
            <a:lvl2pPr indent="-800082">
              <a:defRPr>
                <a:solidFill>
                  <a:schemeClr val="tx2"/>
                </a:solidFill>
              </a:defRPr>
            </a:lvl2pPr>
            <a:lvl3pPr marL="1600163" indent="-800082">
              <a:defRPr>
                <a:solidFill>
                  <a:schemeClr val="tx2"/>
                </a:solidFill>
              </a:defRPr>
            </a:lvl3pPr>
            <a:lvl4pPr marL="2400245" indent="-800082">
              <a:defRPr>
                <a:solidFill>
                  <a:schemeClr val="tx2"/>
                </a:solidFill>
              </a:defRPr>
            </a:lvl4pPr>
            <a:lvl5pPr marL="3200327" indent="-800082">
              <a:defRPr>
                <a:solidFill>
                  <a:schemeClr val="tx2"/>
                </a:solidFill>
              </a:defRPr>
            </a:lvl5pPr>
          </a:lstStyle>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4"/>
          <p:cNvSpPr>
            <a:spLocks noGrp="1"/>
          </p:cNvSpPr>
          <p:nvPr>
            <p:ph type="ftr" sz="quarter" idx="3"/>
          </p:nvPr>
        </p:nvSpPr>
        <p:spPr>
          <a:xfrm>
            <a:off x="13773151" y="20808473"/>
            <a:ext cx="17007840" cy="877824"/>
          </a:xfrm>
          <a:prstGeom prst="rect">
            <a:avLst/>
          </a:prstGeom>
        </p:spPr>
        <p:txBody>
          <a:bodyPr vert="horz" lIns="0" tIns="0" rIns="0" bIns="0" rtlCol="0" anchor="ctr"/>
          <a:lstStyle>
            <a:lvl1pPr algn="r">
              <a:defRPr sz="3500" cap="all" spc="700" baseline="0">
                <a:solidFill>
                  <a:schemeClr val="bg1"/>
                </a:solidFill>
              </a:defRPr>
            </a:lvl1pPr>
          </a:lstStyle>
          <a:p>
            <a:endParaRPr lang="en-US" dirty="0"/>
          </a:p>
        </p:txBody>
      </p:sp>
    </p:spTree>
    <p:extLst>
      <p:ext uri="{BB962C8B-B14F-4D97-AF65-F5344CB8AC3E}">
        <p14:creationId xmlns:p14="http://schemas.microsoft.com/office/powerpoint/2010/main" val="3963626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_Body_numbered/alpha">
    <p:spTree>
      <p:nvGrpSpPr>
        <p:cNvPr id="1" name=""/>
        <p:cNvGrpSpPr/>
        <p:nvPr/>
      </p:nvGrpSpPr>
      <p:grpSpPr>
        <a:xfrm>
          <a:off x="0" y="0"/>
          <a:ext cx="0" cy="0"/>
          <a:chOff x="0" y="0"/>
          <a:chExt cx="0" cy="0"/>
        </a:xfrm>
      </p:grpSpPr>
      <p:sp>
        <p:nvSpPr>
          <p:cNvPr id="10" name="Title Placeholder 14"/>
          <p:cNvSpPr>
            <a:spLocks noGrp="1"/>
          </p:cNvSpPr>
          <p:nvPr>
            <p:ph type="title"/>
          </p:nvPr>
        </p:nvSpPr>
        <p:spPr>
          <a:xfrm>
            <a:off x="2139696" y="380391"/>
            <a:ext cx="29626560" cy="2926080"/>
          </a:xfrm>
          <a:prstGeom prst="rect">
            <a:avLst/>
          </a:prstGeom>
        </p:spPr>
        <p:txBody>
          <a:bodyPr vert="horz" lIns="0" tIns="0" rIns="0" bIns="0" rtlCol="0" anchor="b" anchorCtr="0">
            <a:noAutofit/>
          </a:bodyPr>
          <a:lstStyle>
            <a:lvl1pPr>
              <a:defRPr>
                <a:solidFill>
                  <a:srgbClr val="F96A1B"/>
                </a:solidFill>
              </a:defRPr>
            </a:lvl1pPr>
          </a:lstStyle>
          <a:p>
            <a:r>
              <a:rPr lang="en-US" smtClean="0"/>
              <a:t>Click to edit Master title style</a:t>
            </a:r>
            <a:endParaRPr lang="en-US" dirty="0"/>
          </a:p>
        </p:txBody>
      </p:sp>
      <p:sp>
        <p:nvSpPr>
          <p:cNvPr id="11" name="Text Placeholder 15"/>
          <p:cNvSpPr>
            <a:spLocks noGrp="1"/>
          </p:cNvSpPr>
          <p:nvPr>
            <p:ph idx="1" hasCustomPrompt="1"/>
          </p:nvPr>
        </p:nvSpPr>
        <p:spPr>
          <a:xfrm>
            <a:off x="2139696" y="3950208"/>
            <a:ext cx="29626560" cy="14630400"/>
          </a:xfrm>
          <a:prstGeom prst="rect">
            <a:avLst/>
          </a:prstGeom>
        </p:spPr>
        <p:txBody>
          <a:bodyPr vert="horz" lIns="0" tIns="0" rIns="0" bIns="0" rtlCol="0">
            <a:noAutofit/>
          </a:bodyPr>
          <a:lstStyle>
            <a:lvl1pPr>
              <a:defRPr b="0">
                <a:solidFill>
                  <a:schemeClr val="tx2"/>
                </a:solidFill>
              </a:defRPr>
            </a:lvl1pPr>
            <a:lvl2pPr marL="1120114" indent="-1120114">
              <a:buSzPct val="80000"/>
              <a:buFont typeface="+mj-lt"/>
              <a:buAutoNum type="arabicPeriod"/>
              <a:defRPr sz="9800" baseline="0">
                <a:solidFill>
                  <a:schemeClr val="tx2"/>
                </a:solidFill>
              </a:defRPr>
            </a:lvl2pPr>
            <a:lvl3pPr marL="2080212" indent="-800082">
              <a:buClr>
                <a:schemeClr val="bg1">
                  <a:lumMod val="65000"/>
                </a:schemeClr>
              </a:buClr>
              <a:buSzPct val="80000"/>
              <a:buFont typeface="+mj-lt"/>
              <a:buAutoNum type="alphaLcPeriod"/>
              <a:defRPr>
                <a:solidFill>
                  <a:schemeClr val="tx2"/>
                </a:solidFill>
              </a:defRPr>
            </a:lvl3pPr>
            <a:lvl4pPr marL="2733613" indent="-800082">
              <a:buClr>
                <a:schemeClr val="bg1">
                  <a:lumMod val="65000"/>
                </a:schemeClr>
              </a:buClr>
              <a:buSzPct val="80000"/>
              <a:buFont typeface="+mj-lt"/>
              <a:buAutoNum type="alphaLcPeriod"/>
              <a:tabLst/>
              <a:defRPr baseline="0">
                <a:solidFill>
                  <a:schemeClr val="tx2"/>
                </a:solidFill>
              </a:defRPr>
            </a:lvl4pPr>
            <a:lvl5pPr marL="3680376" indent="-800082">
              <a:buClr>
                <a:schemeClr val="bg1">
                  <a:lumMod val="65000"/>
                </a:schemeClr>
              </a:buClr>
              <a:buSzPct val="80000"/>
              <a:buFont typeface="+mj-lt"/>
              <a:buAutoNum type="alphaLcPeriod"/>
              <a:defRPr sz="6300">
                <a:solidFill>
                  <a:schemeClr val="tx2"/>
                </a:solidFill>
              </a:defRPr>
            </a:lvl5pPr>
          </a:lstStyle>
          <a:p>
            <a:pPr lvl="1"/>
            <a:r>
              <a:rPr lang="en-US" dirty="0" smtClean="0"/>
              <a:t>First level</a:t>
            </a:r>
          </a:p>
          <a:p>
            <a:pPr lvl="2"/>
            <a:r>
              <a:rPr lang="en-US" dirty="0" smtClean="0"/>
              <a:t>Second level</a:t>
            </a:r>
          </a:p>
          <a:p>
            <a:pPr lvl="3"/>
            <a:r>
              <a:rPr lang="en-US" dirty="0" smtClean="0"/>
              <a:t>Third level</a:t>
            </a:r>
          </a:p>
          <a:p>
            <a:pPr lvl="4"/>
            <a:r>
              <a:rPr lang="en-US" dirty="0" smtClean="0"/>
              <a:t>Fourth level</a:t>
            </a:r>
            <a:endParaRPr lang="en-US" dirty="0"/>
          </a:p>
        </p:txBody>
      </p:sp>
      <p:sp>
        <p:nvSpPr>
          <p:cNvPr id="7" name="Footer Placeholder 4"/>
          <p:cNvSpPr>
            <a:spLocks noGrp="1"/>
          </p:cNvSpPr>
          <p:nvPr>
            <p:ph type="ftr" sz="quarter" idx="3"/>
          </p:nvPr>
        </p:nvSpPr>
        <p:spPr>
          <a:xfrm>
            <a:off x="13773151" y="20808473"/>
            <a:ext cx="17007840" cy="877824"/>
          </a:xfrm>
          <a:prstGeom prst="rect">
            <a:avLst/>
          </a:prstGeom>
        </p:spPr>
        <p:txBody>
          <a:bodyPr vert="horz" lIns="0" tIns="0" rIns="0" bIns="0" rtlCol="0" anchor="ctr"/>
          <a:lstStyle>
            <a:lvl1pPr algn="r">
              <a:defRPr sz="3500" cap="all" spc="700" baseline="0">
                <a:solidFill>
                  <a:schemeClr val="bg1"/>
                </a:solidFill>
              </a:defRPr>
            </a:lvl1pPr>
          </a:lstStyle>
          <a:p>
            <a:endParaRPr lang="en-US" dirty="0"/>
          </a:p>
        </p:txBody>
      </p:sp>
    </p:spTree>
    <p:extLst>
      <p:ext uri="{BB962C8B-B14F-4D97-AF65-F5344CB8AC3E}">
        <p14:creationId xmlns:p14="http://schemas.microsoft.com/office/powerpoint/2010/main" val="687454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I_Body_2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139696" y="380391"/>
            <a:ext cx="29626560" cy="2926080"/>
          </a:xfrm>
          <a:prstGeom prst="rect">
            <a:avLst/>
          </a:prstGeom>
        </p:spPr>
        <p:txBody>
          <a:bodyPr lIns="0" tIns="0" rIns="0" bIns="0" anchor="b" anchorCtr="0"/>
          <a:lstStyle>
            <a:lvl1pPr>
              <a:defRPr sz="14000" cap="none">
                <a:solidFill>
                  <a:srgbClr val="F96A1B"/>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2148840" y="3950208"/>
            <a:ext cx="13167360" cy="1901952"/>
          </a:xfrm>
          <a:prstGeom prst="rect">
            <a:avLst/>
          </a:prstGeom>
          <a:solidFill>
            <a:schemeClr val="accent1"/>
          </a:solidFill>
          <a:ln>
            <a:noFill/>
          </a:ln>
        </p:spPr>
        <p:txBody>
          <a:bodyPr lIns="91440" tIns="45720" rIns="91440" bIns="45720" anchor="ctr" anchorCtr="0">
            <a:normAutofit/>
          </a:bodyPr>
          <a:lstStyle>
            <a:lvl1pPr marL="0" indent="0">
              <a:buNone/>
              <a:defRPr lang="en-US" sz="4900" b="0" kern="1200" cap="all" spc="1400" baseline="0" dirty="0" smtClean="0">
                <a:solidFill>
                  <a:schemeClr val="bg1"/>
                </a:solidFill>
                <a:latin typeface="+mn-lt"/>
                <a:ea typeface="+mj-ea"/>
                <a:cs typeface="Tunga" pitchFamily="2"/>
              </a:defRPr>
            </a:lvl1pPr>
            <a:lvl2pPr marL="1600163" indent="0">
              <a:buNone/>
              <a:defRPr sz="7000" b="1"/>
            </a:lvl2pPr>
            <a:lvl3pPr marL="3200327" indent="0">
              <a:buNone/>
              <a:defRPr sz="6300" b="1"/>
            </a:lvl3pPr>
            <a:lvl4pPr marL="4800490" indent="0">
              <a:buNone/>
              <a:defRPr sz="5600" b="1"/>
            </a:lvl4pPr>
            <a:lvl5pPr marL="6400654" indent="0">
              <a:buNone/>
              <a:defRPr sz="5600" b="1"/>
            </a:lvl5pPr>
            <a:lvl6pPr marL="8000817" indent="0">
              <a:buNone/>
              <a:defRPr sz="5600" b="1"/>
            </a:lvl6pPr>
            <a:lvl7pPr marL="9600981" indent="0">
              <a:buNone/>
              <a:defRPr sz="5600" b="1"/>
            </a:lvl7pPr>
            <a:lvl8pPr marL="11201144" indent="0">
              <a:buNone/>
              <a:defRPr sz="5600" b="1"/>
            </a:lvl8pPr>
            <a:lvl9pPr marL="12801307" indent="0">
              <a:buNone/>
              <a:defRPr sz="5600" b="1"/>
            </a:lvl9pPr>
          </a:lstStyle>
          <a:p>
            <a:pPr marL="0" lvl="0" indent="0" algn="l" defTabSz="3200327"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14" name="Text Placeholder 13"/>
          <p:cNvSpPr>
            <a:spLocks noGrp="1"/>
          </p:cNvSpPr>
          <p:nvPr>
            <p:ph type="body" sz="quarter" idx="13"/>
          </p:nvPr>
        </p:nvSpPr>
        <p:spPr>
          <a:xfrm>
            <a:off x="2148843" y="6232553"/>
            <a:ext cx="13167360" cy="13399539"/>
          </a:xfrm>
        </p:spPr>
        <p:txBody>
          <a:bodyPr/>
          <a:lstStyle>
            <a:lvl1pPr>
              <a:defRPr sz="840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2"/>
          <p:cNvSpPr>
            <a:spLocks noGrp="1"/>
          </p:cNvSpPr>
          <p:nvPr>
            <p:ph type="body" idx="14"/>
          </p:nvPr>
        </p:nvSpPr>
        <p:spPr>
          <a:xfrm>
            <a:off x="17602200" y="3950208"/>
            <a:ext cx="13167360" cy="1901952"/>
          </a:xfrm>
          <a:prstGeom prst="rect">
            <a:avLst/>
          </a:prstGeom>
          <a:solidFill>
            <a:srgbClr val="797B7E"/>
          </a:solidFill>
        </p:spPr>
        <p:txBody>
          <a:bodyPr lIns="91440" tIns="45720" rIns="91440" bIns="45720" anchor="ctr" anchorCtr="0">
            <a:normAutofit/>
          </a:bodyPr>
          <a:lstStyle>
            <a:lvl1pPr marL="0" indent="0">
              <a:buNone/>
              <a:defRPr lang="en-US" sz="4900" b="0" kern="1200" cap="all" spc="1400" baseline="0" dirty="0" smtClean="0">
                <a:solidFill>
                  <a:srgbClr val="FFFFFF"/>
                </a:solidFill>
                <a:latin typeface="+mn-lt"/>
                <a:ea typeface="+mj-ea"/>
                <a:cs typeface="Tunga" pitchFamily="2"/>
              </a:defRPr>
            </a:lvl1pPr>
            <a:lvl2pPr marL="1600163" indent="0">
              <a:buNone/>
              <a:defRPr sz="7000" b="1"/>
            </a:lvl2pPr>
            <a:lvl3pPr marL="3200327" indent="0">
              <a:buNone/>
              <a:defRPr sz="6300" b="1"/>
            </a:lvl3pPr>
            <a:lvl4pPr marL="4800490" indent="0">
              <a:buNone/>
              <a:defRPr sz="5600" b="1"/>
            </a:lvl4pPr>
            <a:lvl5pPr marL="6400654" indent="0">
              <a:buNone/>
              <a:defRPr sz="5600" b="1"/>
            </a:lvl5pPr>
            <a:lvl6pPr marL="8000817" indent="0">
              <a:buNone/>
              <a:defRPr sz="5600" b="1"/>
            </a:lvl6pPr>
            <a:lvl7pPr marL="9600981" indent="0">
              <a:buNone/>
              <a:defRPr sz="5600" b="1"/>
            </a:lvl7pPr>
            <a:lvl8pPr marL="11201144" indent="0">
              <a:buNone/>
              <a:defRPr sz="5600" b="1"/>
            </a:lvl8pPr>
            <a:lvl9pPr marL="12801307" indent="0">
              <a:buNone/>
              <a:defRPr sz="5600" b="1"/>
            </a:lvl9pPr>
          </a:lstStyle>
          <a:p>
            <a:pPr marL="0" lvl="0" indent="0" algn="l" defTabSz="3200327"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16" name="Text Placeholder 13"/>
          <p:cNvSpPr>
            <a:spLocks noGrp="1"/>
          </p:cNvSpPr>
          <p:nvPr>
            <p:ph type="body" sz="quarter" idx="15"/>
          </p:nvPr>
        </p:nvSpPr>
        <p:spPr>
          <a:xfrm>
            <a:off x="17602203" y="6232553"/>
            <a:ext cx="13167360" cy="13399539"/>
          </a:xfrm>
        </p:spPr>
        <p:txBody>
          <a:bodyPr/>
          <a:lstStyle>
            <a:lvl1pPr>
              <a:defRPr sz="8400">
                <a:solidFill>
                  <a:srgbClr val="434342"/>
                </a:solidFill>
              </a:defRPr>
            </a:lvl1pPr>
            <a:lvl2pPr>
              <a:defRPr>
                <a:solidFill>
                  <a:srgbClr val="434342"/>
                </a:solidFill>
              </a:defRPr>
            </a:lvl2pPr>
            <a:lvl3pPr>
              <a:defRPr>
                <a:solidFill>
                  <a:srgbClr val="434342"/>
                </a:solidFill>
              </a:defRPr>
            </a:lvl3pPr>
            <a:lvl4pPr>
              <a:defRPr>
                <a:solidFill>
                  <a:srgbClr val="434342"/>
                </a:solidFill>
              </a:defRPr>
            </a:lvl4pPr>
            <a:lvl5pPr>
              <a:defRPr>
                <a:solidFill>
                  <a:srgbClr val="43434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ooter Placeholder 4"/>
          <p:cNvSpPr>
            <a:spLocks noGrp="1"/>
          </p:cNvSpPr>
          <p:nvPr>
            <p:ph type="ftr" sz="quarter" idx="3"/>
          </p:nvPr>
        </p:nvSpPr>
        <p:spPr>
          <a:xfrm>
            <a:off x="13773151" y="20808473"/>
            <a:ext cx="17007840" cy="877824"/>
          </a:xfrm>
          <a:prstGeom prst="rect">
            <a:avLst/>
          </a:prstGeom>
        </p:spPr>
        <p:txBody>
          <a:bodyPr vert="horz" lIns="0" tIns="0" rIns="0" bIns="0" rtlCol="0" anchor="ctr"/>
          <a:lstStyle>
            <a:lvl1pPr algn="r">
              <a:defRPr sz="3500" cap="all" spc="700" baseline="0">
                <a:solidFill>
                  <a:srgbClr val="FFFFFF"/>
                </a:solidFill>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I_Body_blank">
    <p:spTree>
      <p:nvGrpSpPr>
        <p:cNvPr id="1" name=""/>
        <p:cNvGrpSpPr/>
        <p:nvPr/>
      </p:nvGrpSpPr>
      <p:grpSpPr>
        <a:xfrm>
          <a:off x="0" y="0"/>
          <a:ext cx="0" cy="0"/>
          <a:chOff x="0" y="0"/>
          <a:chExt cx="0" cy="0"/>
        </a:xfrm>
      </p:grpSpPr>
      <p:sp>
        <p:nvSpPr>
          <p:cNvPr id="2" name="Title 1"/>
          <p:cNvSpPr>
            <a:spLocks noGrp="1"/>
          </p:cNvSpPr>
          <p:nvPr>
            <p:ph type="title"/>
          </p:nvPr>
        </p:nvSpPr>
        <p:spPr>
          <a:xfrm>
            <a:off x="2139696" y="380391"/>
            <a:ext cx="29626560" cy="2926080"/>
          </a:xfrm>
          <a:prstGeom prst="rect">
            <a:avLst/>
          </a:prstGeom>
        </p:spPr>
        <p:txBody>
          <a:bodyPr vert="horz" anchor="b" anchorCtr="0"/>
          <a:lstStyle>
            <a:lvl1pPr>
              <a:defRPr>
                <a:solidFill>
                  <a:srgbClr val="F96A1B"/>
                </a:solidFill>
              </a:defRPr>
            </a:lvl1pPr>
          </a:lstStyle>
          <a:p>
            <a:r>
              <a:rPr lang="en-US" smtClean="0"/>
              <a:t>Click to edit Master title style</a:t>
            </a:r>
            <a:endParaRPr lang="en-US" dirty="0"/>
          </a:p>
        </p:txBody>
      </p:sp>
      <p:sp>
        <p:nvSpPr>
          <p:cNvPr id="5" name="Footer Placeholder 4"/>
          <p:cNvSpPr>
            <a:spLocks noGrp="1"/>
          </p:cNvSpPr>
          <p:nvPr>
            <p:ph type="ftr" sz="quarter" idx="3"/>
          </p:nvPr>
        </p:nvSpPr>
        <p:spPr>
          <a:xfrm>
            <a:off x="13773151" y="20808473"/>
            <a:ext cx="17007840" cy="877824"/>
          </a:xfrm>
          <a:prstGeom prst="rect">
            <a:avLst/>
          </a:prstGeom>
        </p:spPr>
        <p:txBody>
          <a:bodyPr vert="horz" lIns="0" tIns="0" rIns="0" bIns="0" rtlCol="0" anchor="ctr"/>
          <a:lstStyle>
            <a:lvl1pPr algn="r">
              <a:defRPr sz="3500" cap="all" spc="700" baseline="0">
                <a:solidFill>
                  <a:schemeClr val="bg1"/>
                </a:solidFill>
              </a:defRPr>
            </a:lvl1pPr>
          </a:lstStyle>
          <a:p>
            <a:endParaRPr lang="en-US" dirty="0"/>
          </a:p>
        </p:txBody>
      </p:sp>
    </p:spTree>
    <p:extLst>
      <p:ext uri="{BB962C8B-B14F-4D97-AF65-F5344CB8AC3E}">
        <p14:creationId xmlns:p14="http://schemas.microsoft.com/office/powerpoint/2010/main" val="300274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I_Body_blank/rule">
    <p:spTree>
      <p:nvGrpSpPr>
        <p:cNvPr id="1" name=""/>
        <p:cNvGrpSpPr/>
        <p:nvPr/>
      </p:nvGrpSpPr>
      <p:grpSpPr>
        <a:xfrm>
          <a:off x="0" y="0"/>
          <a:ext cx="0" cy="0"/>
          <a:chOff x="0" y="0"/>
          <a:chExt cx="0" cy="0"/>
        </a:xfrm>
      </p:grpSpPr>
      <p:sp>
        <p:nvSpPr>
          <p:cNvPr id="2" name="Title 1"/>
          <p:cNvSpPr>
            <a:spLocks noGrp="1"/>
          </p:cNvSpPr>
          <p:nvPr>
            <p:ph type="title"/>
          </p:nvPr>
        </p:nvSpPr>
        <p:spPr>
          <a:xfrm>
            <a:off x="2139696" y="380391"/>
            <a:ext cx="29626560" cy="2926080"/>
          </a:xfrm>
          <a:prstGeom prst="rect">
            <a:avLst/>
          </a:prstGeom>
        </p:spPr>
        <p:txBody>
          <a:bodyPr vert="horz" anchor="b" anchorCtr="0"/>
          <a:lstStyle>
            <a:lvl1pPr>
              <a:defRPr>
                <a:solidFill>
                  <a:srgbClr val="F96A1B"/>
                </a:solidFill>
              </a:defRPr>
            </a:lvl1pPr>
          </a:lstStyle>
          <a:p>
            <a:r>
              <a:rPr lang="en-US" smtClean="0"/>
              <a:t>Click to edit Master title style</a:t>
            </a:r>
            <a:endParaRPr lang="en-US" dirty="0"/>
          </a:p>
        </p:txBody>
      </p:sp>
      <p:sp>
        <p:nvSpPr>
          <p:cNvPr id="5" name="Footer Placeholder 4"/>
          <p:cNvSpPr>
            <a:spLocks noGrp="1"/>
          </p:cNvSpPr>
          <p:nvPr>
            <p:ph type="ftr" sz="quarter" idx="3"/>
          </p:nvPr>
        </p:nvSpPr>
        <p:spPr>
          <a:xfrm>
            <a:off x="13773151" y="20808473"/>
            <a:ext cx="17007840" cy="877824"/>
          </a:xfrm>
          <a:prstGeom prst="rect">
            <a:avLst/>
          </a:prstGeom>
        </p:spPr>
        <p:txBody>
          <a:bodyPr vert="horz" lIns="0" tIns="0" rIns="0" bIns="0" rtlCol="0" anchor="ctr"/>
          <a:lstStyle>
            <a:lvl1pPr algn="r">
              <a:defRPr sz="3500" cap="all" spc="700" baseline="0">
                <a:solidFill>
                  <a:schemeClr val="bg1"/>
                </a:solidFill>
              </a:defRPr>
            </a:lvl1pPr>
          </a:lstStyle>
          <a:p>
            <a:endParaRPr lang="en-US" dirty="0"/>
          </a:p>
        </p:txBody>
      </p:sp>
      <p:cxnSp>
        <p:nvCxnSpPr>
          <p:cNvPr id="4" name="Straight Connector 3"/>
          <p:cNvCxnSpPr/>
          <p:nvPr userDrawn="1"/>
        </p:nvCxnSpPr>
        <p:spPr>
          <a:xfrm>
            <a:off x="735341" y="3779559"/>
            <a:ext cx="31459713" cy="0"/>
          </a:xfrm>
          <a:prstGeom prst="line">
            <a:avLst/>
          </a:prstGeom>
          <a:ln>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81340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I_Table_sample ">
    <p:spTree>
      <p:nvGrpSpPr>
        <p:cNvPr id="1" name=""/>
        <p:cNvGrpSpPr/>
        <p:nvPr/>
      </p:nvGrpSpPr>
      <p:grpSpPr>
        <a:xfrm>
          <a:off x="0" y="0"/>
          <a:ext cx="0" cy="0"/>
          <a:chOff x="0" y="0"/>
          <a:chExt cx="0" cy="0"/>
        </a:xfrm>
      </p:grpSpPr>
      <p:sp>
        <p:nvSpPr>
          <p:cNvPr id="2" name="Title 1"/>
          <p:cNvSpPr>
            <a:spLocks noGrp="1"/>
          </p:cNvSpPr>
          <p:nvPr>
            <p:ph type="title"/>
          </p:nvPr>
        </p:nvSpPr>
        <p:spPr>
          <a:xfrm>
            <a:off x="2139696" y="380391"/>
            <a:ext cx="29626560" cy="2926080"/>
          </a:xfrm>
          <a:prstGeom prst="rect">
            <a:avLst/>
          </a:prstGeom>
        </p:spPr>
        <p:txBody>
          <a:bodyPr vert="horz" anchor="b" anchorCtr="0"/>
          <a:lstStyle>
            <a:lvl1pPr>
              <a:defRPr>
                <a:solidFill>
                  <a:srgbClr val="F96A1B"/>
                </a:solidFill>
              </a:defRPr>
            </a:lvl1pPr>
          </a:lstStyle>
          <a:p>
            <a:r>
              <a:rPr lang="en-US" smtClean="0"/>
              <a:t>Click to edit Master title style</a:t>
            </a:r>
            <a:endParaRPr lang="en-US" dirty="0"/>
          </a:p>
        </p:txBody>
      </p:sp>
      <p:sp>
        <p:nvSpPr>
          <p:cNvPr id="5" name="Footer Placeholder 4"/>
          <p:cNvSpPr>
            <a:spLocks noGrp="1"/>
          </p:cNvSpPr>
          <p:nvPr>
            <p:ph type="ftr" sz="quarter" idx="3"/>
          </p:nvPr>
        </p:nvSpPr>
        <p:spPr>
          <a:xfrm>
            <a:off x="13773151" y="20808473"/>
            <a:ext cx="17007840" cy="877824"/>
          </a:xfrm>
          <a:prstGeom prst="rect">
            <a:avLst/>
          </a:prstGeom>
        </p:spPr>
        <p:txBody>
          <a:bodyPr vert="horz" lIns="0" tIns="0" rIns="0" bIns="0" rtlCol="0" anchor="ctr"/>
          <a:lstStyle>
            <a:lvl1pPr algn="r">
              <a:defRPr sz="3500" cap="all" spc="700" baseline="0">
                <a:solidFill>
                  <a:schemeClr val="bg1"/>
                </a:solidFill>
              </a:defRPr>
            </a:lvl1pPr>
          </a:lstStyle>
          <a:p>
            <a:endParaRPr lang="en-US" dirty="0"/>
          </a:p>
        </p:txBody>
      </p:sp>
      <p:graphicFrame>
        <p:nvGraphicFramePr>
          <p:cNvPr id="4" name="Table 3"/>
          <p:cNvGraphicFramePr>
            <a:graphicFrameLocks noGrp="1"/>
          </p:cNvGraphicFramePr>
          <p:nvPr userDrawn="1">
            <p:extLst>
              <p:ext uri="{D42A27DB-BD31-4B8C-83A1-F6EECF244321}">
                <p14:modId xmlns:p14="http://schemas.microsoft.com/office/powerpoint/2010/main" val="4096607023"/>
              </p:ext>
            </p:extLst>
          </p:nvPr>
        </p:nvGraphicFramePr>
        <p:xfrm>
          <a:off x="2194566" y="3950209"/>
          <a:ext cx="29855157" cy="15114669"/>
        </p:xfrm>
        <a:graphic>
          <a:graphicData uri="http://schemas.openxmlformats.org/drawingml/2006/table">
            <a:tbl>
              <a:tblPr firstRow="1" bandRow="1">
                <a:tableStyleId>{93296810-A885-4BE3-A3E7-6D5BEEA58F35}</a:tableStyleId>
              </a:tblPr>
              <a:tblGrid>
                <a:gridCol w="6374121">
                  <a:extLst>
                    <a:ext uri="{9D8B030D-6E8A-4147-A177-3AD203B41FA5}">
                      <a16:colId xmlns:a16="http://schemas.microsoft.com/office/drawing/2014/main" val="20000"/>
                    </a:ext>
                  </a:extLst>
                </a:gridCol>
                <a:gridCol w="6620159">
                  <a:extLst>
                    <a:ext uri="{9D8B030D-6E8A-4147-A177-3AD203B41FA5}">
                      <a16:colId xmlns:a16="http://schemas.microsoft.com/office/drawing/2014/main" val="20001"/>
                    </a:ext>
                  </a:extLst>
                </a:gridCol>
                <a:gridCol w="10246644">
                  <a:extLst>
                    <a:ext uri="{9D8B030D-6E8A-4147-A177-3AD203B41FA5}">
                      <a16:colId xmlns:a16="http://schemas.microsoft.com/office/drawing/2014/main" val="20002"/>
                    </a:ext>
                  </a:extLst>
                </a:gridCol>
                <a:gridCol w="6614234">
                  <a:extLst>
                    <a:ext uri="{9D8B030D-6E8A-4147-A177-3AD203B41FA5}">
                      <a16:colId xmlns:a16="http://schemas.microsoft.com/office/drawing/2014/main" val="20003"/>
                    </a:ext>
                  </a:extLst>
                </a:gridCol>
              </a:tblGrid>
              <a:tr h="1958503">
                <a:tc>
                  <a:txBody>
                    <a:bodyPr/>
                    <a:lstStyle/>
                    <a:p>
                      <a:r>
                        <a:rPr lang="en-US" sz="7700" dirty="0" smtClean="0">
                          <a:latin typeface="+mj-lt"/>
                        </a:rPr>
                        <a:t>Title</a:t>
                      </a:r>
                      <a:endParaRPr lang="en-US" sz="7700" dirty="0">
                        <a:latin typeface="+mj-lt"/>
                      </a:endParaRPr>
                    </a:p>
                  </a:txBody>
                  <a:tcPr marL="329184" marR="329184" marT="146304" marB="146304" anchor="ctr">
                    <a:solidFill>
                      <a:srgbClr val="797B7E"/>
                    </a:solidFill>
                  </a:tcPr>
                </a:tc>
                <a:tc>
                  <a:txBody>
                    <a:bodyPr/>
                    <a:lstStyle/>
                    <a:p>
                      <a:r>
                        <a:rPr lang="en-US" sz="7700" dirty="0" smtClean="0">
                          <a:latin typeface="+mj-lt"/>
                        </a:rPr>
                        <a:t>Title</a:t>
                      </a:r>
                      <a:endParaRPr lang="en-US" sz="7700" dirty="0">
                        <a:latin typeface="+mj-lt"/>
                      </a:endParaRPr>
                    </a:p>
                  </a:txBody>
                  <a:tcPr marL="329184" marR="329184" marT="146304" marB="146304" anchor="ctr">
                    <a:solidFill>
                      <a:srgbClr val="797B7E"/>
                    </a:solidFill>
                  </a:tcPr>
                </a:tc>
                <a:tc>
                  <a:txBody>
                    <a:bodyPr/>
                    <a:lstStyle/>
                    <a:p>
                      <a:endParaRPr lang="en-US" sz="7700" dirty="0"/>
                    </a:p>
                  </a:txBody>
                  <a:tcPr marL="329184" marR="329184" marT="146304" marB="146304" anchor="ctr">
                    <a:solidFill>
                      <a:srgbClr val="797B7E"/>
                    </a:solidFill>
                  </a:tcPr>
                </a:tc>
                <a:tc>
                  <a:txBody>
                    <a:bodyPr/>
                    <a:lstStyle/>
                    <a:p>
                      <a:r>
                        <a:rPr lang="en-US" sz="7700" b="0" dirty="0" smtClean="0">
                          <a:latin typeface="+mj-lt"/>
                        </a:rPr>
                        <a:t>Title</a:t>
                      </a:r>
                      <a:endParaRPr lang="en-US" sz="7700" b="0" dirty="0">
                        <a:latin typeface="+mj-lt"/>
                      </a:endParaRPr>
                    </a:p>
                  </a:txBody>
                  <a:tcPr marL="329184" marR="329184" marT="146304" marB="146304" anchor="ctr">
                    <a:solidFill>
                      <a:srgbClr val="797B7E"/>
                    </a:solidFill>
                  </a:tcPr>
                </a:tc>
                <a:extLst>
                  <a:ext uri="{0D108BD9-81ED-4DB2-BD59-A6C34878D82A}">
                    <a16:rowId xmlns:a16="http://schemas.microsoft.com/office/drawing/2014/main" val="10000"/>
                  </a:ext>
                </a:extLst>
              </a:tr>
              <a:tr h="1326329">
                <a:tc>
                  <a:txBody>
                    <a:bodyPr/>
                    <a:lstStyle/>
                    <a:p>
                      <a:r>
                        <a:rPr lang="en-US" sz="6100" dirty="0" smtClean="0">
                          <a:solidFill>
                            <a:schemeClr val="tx2"/>
                          </a:solidFill>
                        </a:rPr>
                        <a:t>text</a:t>
                      </a:r>
                    </a:p>
                  </a:txBody>
                  <a:tcPr marL="329184" marR="329184" marT="146304" marB="146304">
                    <a:solidFill>
                      <a:schemeClr val="bg1">
                        <a:lumMod val="85000"/>
                      </a:schemeClr>
                    </a:solidFill>
                  </a:tcPr>
                </a:tc>
                <a:tc>
                  <a:txBody>
                    <a:bodyPr/>
                    <a:lstStyle/>
                    <a:p>
                      <a:endParaRPr lang="en-US" sz="6100" dirty="0">
                        <a:solidFill>
                          <a:schemeClr val="tx2"/>
                        </a:solidFill>
                      </a:endParaRPr>
                    </a:p>
                  </a:txBody>
                  <a:tcPr marL="329184" marR="329184" marT="146304" marB="146304">
                    <a:solidFill>
                      <a:schemeClr val="bg1">
                        <a:lumMod val="85000"/>
                      </a:schemeClr>
                    </a:solidFill>
                  </a:tcPr>
                </a:tc>
                <a:tc>
                  <a:txBody>
                    <a:bodyPr/>
                    <a:lstStyle/>
                    <a:p>
                      <a:endParaRPr lang="en-US" sz="6100" dirty="0">
                        <a:solidFill>
                          <a:schemeClr val="tx2"/>
                        </a:solidFill>
                      </a:endParaRPr>
                    </a:p>
                  </a:txBody>
                  <a:tcPr marL="329184" marR="329184" marT="146304" marB="146304">
                    <a:solidFill>
                      <a:schemeClr val="bg1">
                        <a:lumMod val="85000"/>
                      </a:schemeClr>
                    </a:solidFill>
                  </a:tcPr>
                </a:tc>
                <a:tc>
                  <a:txBody>
                    <a:bodyPr/>
                    <a:lstStyle/>
                    <a:p>
                      <a:endParaRPr lang="en-US" sz="3900" dirty="0">
                        <a:solidFill>
                          <a:schemeClr val="tx2"/>
                        </a:solidFill>
                      </a:endParaRPr>
                    </a:p>
                  </a:txBody>
                  <a:tcPr marL="329184" marR="329184" marT="146304" marB="146304">
                    <a:solidFill>
                      <a:schemeClr val="bg1">
                        <a:lumMod val="85000"/>
                      </a:schemeClr>
                    </a:solidFill>
                  </a:tcPr>
                </a:tc>
                <a:extLst>
                  <a:ext uri="{0D108BD9-81ED-4DB2-BD59-A6C34878D82A}">
                    <a16:rowId xmlns:a16="http://schemas.microsoft.com/office/drawing/2014/main" val="10001"/>
                  </a:ext>
                </a:extLst>
              </a:tr>
              <a:tr h="1326329">
                <a:tc>
                  <a:txBody>
                    <a:bodyPr/>
                    <a:lstStyle/>
                    <a:p>
                      <a:endParaRPr lang="en-US" sz="6100" dirty="0">
                        <a:solidFill>
                          <a:schemeClr val="tx2"/>
                        </a:solidFill>
                      </a:endParaRPr>
                    </a:p>
                  </a:txBody>
                  <a:tcPr marL="329184" marR="329184" marT="146304" marB="146304">
                    <a:solidFill>
                      <a:schemeClr val="bg1">
                        <a:lumMod val="95000"/>
                      </a:schemeClr>
                    </a:solidFill>
                  </a:tcPr>
                </a:tc>
                <a:tc>
                  <a:txBody>
                    <a:bodyPr/>
                    <a:lstStyle/>
                    <a:p>
                      <a:endParaRPr lang="en-US" sz="6100" dirty="0">
                        <a:solidFill>
                          <a:schemeClr val="tx2"/>
                        </a:solidFill>
                      </a:endParaRPr>
                    </a:p>
                  </a:txBody>
                  <a:tcPr marL="329184" marR="329184" marT="146304" marB="146304">
                    <a:solidFill>
                      <a:schemeClr val="bg1">
                        <a:lumMod val="95000"/>
                      </a:schemeClr>
                    </a:solidFill>
                  </a:tcPr>
                </a:tc>
                <a:tc>
                  <a:txBody>
                    <a:bodyPr/>
                    <a:lstStyle/>
                    <a:p>
                      <a:endParaRPr lang="en-US" sz="6100" dirty="0">
                        <a:solidFill>
                          <a:schemeClr val="tx2"/>
                        </a:solidFill>
                      </a:endParaRPr>
                    </a:p>
                  </a:txBody>
                  <a:tcPr marL="329184" marR="329184" marT="146304" marB="146304">
                    <a:solidFill>
                      <a:schemeClr val="bg1">
                        <a:lumMod val="95000"/>
                      </a:schemeClr>
                    </a:solidFill>
                  </a:tcPr>
                </a:tc>
                <a:tc>
                  <a:txBody>
                    <a:bodyPr/>
                    <a:lstStyle/>
                    <a:p>
                      <a:endParaRPr lang="en-US" sz="6100" dirty="0">
                        <a:solidFill>
                          <a:schemeClr val="tx2"/>
                        </a:solidFill>
                      </a:endParaRPr>
                    </a:p>
                  </a:txBody>
                  <a:tcPr marL="329184" marR="329184" marT="146304" marB="146304">
                    <a:solidFill>
                      <a:schemeClr val="bg1">
                        <a:lumMod val="95000"/>
                      </a:schemeClr>
                    </a:solidFill>
                  </a:tcPr>
                </a:tc>
                <a:extLst>
                  <a:ext uri="{0D108BD9-81ED-4DB2-BD59-A6C34878D82A}">
                    <a16:rowId xmlns:a16="http://schemas.microsoft.com/office/drawing/2014/main" val="10002"/>
                  </a:ext>
                </a:extLst>
              </a:tr>
              <a:tr h="1326329">
                <a:tc>
                  <a:txBody>
                    <a:bodyPr/>
                    <a:lstStyle/>
                    <a:p>
                      <a:endParaRPr lang="en-US" sz="6100" dirty="0">
                        <a:solidFill>
                          <a:schemeClr val="tx2"/>
                        </a:solidFill>
                      </a:endParaRPr>
                    </a:p>
                  </a:txBody>
                  <a:tcPr marL="329184" marR="329184" marT="146304" marB="146304">
                    <a:solidFill>
                      <a:schemeClr val="bg1">
                        <a:lumMod val="85000"/>
                      </a:schemeClr>
                    </a:solidFill>
                  </a:tcPr>
                </a:tc>
                <a:tc>
                  <a:txBody>
                    <a:bodyPr/>
                    <a:lstStyle/>
                    <a:p>
                      <a:endParaRPr lang="en-US" sz="6100" dirty="0">
                        <a:solidFill>
                          <a:schemeClr val="tx2"/>
                        </a:solidFill>
                      </a:endParaRPr>
                    </a:p>
                  </a:txBody>
                  <a:tcPr marL="329184" marR="329184" marT="146304" marB="146304">
                    <a:solidFill>
                      <a:schemeClr val="bg1">
                        <a:lumMod val="85000"/>
                      </a:schemeClr>
                    </a:solidFill>
                  </a:tcPr>
                </a:tc>
                <a:tc>
                  <a:txBody>
                    <a:bodyPr/>
                    <a:lstStyle/>
                    <a:p>
                      <a:endParaRPr lang="en-US" sz="6100" dirty="0">
                        <a:solidFill>
                          <a:schemeClr val="tx2"/>
                        </a:solidFill>
                      </a:endParaRPr>
                    </a:p>
                  </a:txBody>
                  <a:tcPr marL="329184" marR="329184" marT="146304" marB="146304">
                    <a:solidFill>
                      <a:schemeClr val="bg1">
                        <a:lumMod val="85000"/>
                      </a:schemeClr>
                    </a:solidFill>
                  </a:tcPr>
                </a:tc>
                <a:tc>
                  <a:txBody>
                    <a:bodyPr/>
                    <a:lstStyle/>
                    <a:p>
                      <a:endParaRPr lang="en-US" sz="6100" dirty="0">
                        <a:solidFill>
                          <a:schemeClr val="tx2"/>
                        </a:solidFill>
                      </a:endParaRPr>
                    </a:p>
                  </a:txBody>
                  <a:tcPr marL="329184" marR="329184" marT="146304" marB="146304">
                    <a:solidFill>
                      <a:schemeClr val="bg1">
                        <a:lumMod val="85000"/>
                      </a:schemeClr>
                    </a:solidFill>
                  </a:tcPr>
                </a:tc>
                <a:extLst>
                  <a:ext uri="{0D108BD9-81ED-4DB2-BD59-A6C34878D82A}">
                    <a16:rowId xmlns:a16="http://schemas.microsoft.com/office/drawing/2014/main" val="10003"/>
                  </a:ext>
                </a:extLst>
              </a:tr>
              <a:tr h="1326329">
                <a:tc>
                  <a:txBody>
                    <a:bodyPr/>
                    <a:lstStyle/>
                    <a:p>
                      <a:endParaRPr lang="en-US" sz="6100" dirty="0">
                        <a:solidFill>
                          <a:schemeClr val="tx2"/>
                        </a:solidFill>
                      </a:endParaRPr>
                    </a:p>
                  </a:txBody>
                  <a:tcPr marL="329184" marR="329184" marT="146304" marB="146304">
                    <a:solidFill>
                      <a:schemeClr val="bg1">
                        <a:lumMod val="95000"/>
                      </a:schemeClr>
                    </a:solidFill>
                  </a:tcPr>
                </a:tc>
                <a:tc>
                  <a:txBody>
                    <a:bodyPr/>
                    <a:lstStyle/>
                    <a:p>
                      <a:endParaRPr lang="en-US" sz="6100" dirty="0">
                        <a:solidFill>
                          <a:schemeClr val="tx2"/>
                        </a:solidFill>
                      </a:endParaRPr>
                    </a:p>
                  </a:txBody>
                  <a:tcPr marL="329184" marR="329184" marT="146304" marB="146304">
                    <a:solidFill>
                      <a:schemeClr val="bg1">
                        <a:lumMod val="95000"/>
                      </a:schemeClr>
                    </a:solidFill>
                  </a:tcPr>
                </a:tc>
                <a:tc>
                  <a:txBody>
                    <a:bodyPr/>
                    <a:lstStyle/>
                    <a:p>
                      <a:endParaRPr lang="en-US" sz="6100" dirty="0">
                        <a:solidFill>
                          <a:schemeClr val="tx2"/>
                        </a:solidFill>
                      </a:endParaRPr>
                    </a:p>
                  </a:txBody>
                  <a:tcPr marL="329184" marR="329184" marT="146304" marB="146304">
                    <a:solidFill>
                      <a:schemeClr val="bg1">
                        <a:lumMod val="95000"/>
                      </a:schemeClr>
                    </a:solidFill>
                  </a:tcPr>
                </a:tc>
                <a:tc>
                  <a:txBody>
                    <a:bodyPr/>
                    <a:lstStyle/>
                    <a:p>
                      <a:endParaRPr lang="en-US" sz="6100" dirty="0">
                        <a:solidFill>
                          <a:schemeClr val="tx2"/>
                        </a:solidFill>
                      </a:endParaRPr>
                    </a:p>
                  </a:txBody>
                  <a:tcPr marL="329184" marR="329184" marT="146304" marB="146304">
                    <a:solidFill>
                      <a:schemeClr val="bg1">
                        <a:lumMod val="95000"/>
                      </a:schemeClr>
                    </a:solidFill>
                  </a:tcPr>
                </a:tc>
                <a:extLst>
                  <a:ext uri="{0D108BD9-81ED-4DB2-BD59-A6C34878D82A}">
                    <a16:rowId xmlns:a16="http://schemas.microsoft.com/office/drawing/2014/main" val="10004"/>
                  </a:ext>
                </a:extLst>
              </a:tr>
              <a:tr h="1326329">
                <a:tc>
                  <a:txBody>
                    <a:bodyPr/>
                    <a:lstStyle/>
                    <a:p>
                      <a:endParaRPr lang="en-US" sz="6100" dirty="0">
                        <a:solidFill>
                          <a:schemeClr val="tx2"/>
                        </a:solidFill>
                      </a:endParaRPr>
                    </a:p>
                  </a:txBody>
                  <a:tcPr marL="329184" marR="329184" marT="146304" marB="146304">
                    <a:lnB w="28575" cap="flat" cmpd="sng" algn="ctr">
                      <a:noFill/>
                      <a:prstDash val="solid"/>
                      <a:round/>
                      <a:headEnd type="none" w="med" len="med"/>
                      <a:tailEnd type="none" w="med" len="med"/>
                    </a:lnB>
                    <a:solidFill>
                      <a:schemeClr val="bg1">
                        <a:lumMod val="85000"/>
                      </a:schemeClr>
                    </a:solidFill>
                  </a:tcPr>
                </a:tc>
                <a:tc>
                  <a:txBody>
                    <a:bodyPr/>
                    <a:lstStyle/>
                    <a:p>
                      <a:endParaRPr lang="en-US" sz="6100" dirty="0">
                        <a:solidFill>
                          <a:schemeClr val="tx2"/>
                        </a:solidFill>
                      </a:endParaRPr>
                    </a:p>
                  </a:txBody>
                  <a:tcPr marL="329184" marR="329184" marT="146304" marB="146304">
                    <a:lnB w="28575" cap="flat" cmpd="sng" algn="ctr">
                      <a:noFill/>
                      <a:prstDash val="solid"/>
                      <a:round/>
                      <a:headEnd type="none" w="med" len="med"/>
                      <a:tailEnd type="none" w="med" len="med"/>
                    </a:lnB>
                    <a:solidFill>
                      <a:schemeClr val="bg1">
                        <a:lumMod val="85000"/>
                      </a:schemeClr>
                    </a:solidFill>
                  </a:tcPr>
                </a:tc>
                <a:tc>
                  <a:txBody>
                    <a:bodyPr/>
                    <a:lstStyle/>
                    <a:p>
                      <a:endParaRPr lang="en-US" sz="6100" dirty="0">
                        <a:solidFill>
                          <a:schemeClr val="tx2"/>
                        </a:solidFill>
                      </a:endParaRPr>
                    </a:p>
                  </a:txBody>
                  <a:tcPr marL="329184" marR="329184" marT="146304" marB="146304">
                    <a:lnB w="28575" cap="flat" cmpd="sng" algn="ctr">
                      <a:noFill/>
                      <a:prstDash val="solid"/>
                      <a:round/>
                      <a:headEnd type="none" w="med" len="med"/>
                      <a:tailEnd type="none" w="med" len="med"/>
                    </a:lnB>
                    <a:solidFill>
                      <a:schemeClr val="bg1">
                        <a:lumMod val="85000"/>
                      </a:schemeClr>
                    </a:solidFill>
                  </a:tcPr>
                </a:tc>
                <a:tc>
                  <a:txBody>
                    <a:bodyPr/>
                    <a:lstStyle/>
                    <a:p>
                      <a:endParaRPr lang="en-US" sz="6100" dirty="0">
                        <a:solidFill>
                          <a:schemeClr val="tx2"/>
                        </a:solidFill>
                      </a:endParaRPr>
                    </a:p>
                  </a:txBody>
                  <a:tcPr marL="329184" marR="329184" marT="146304" marB="146304">
                    <a:lnB w="28575"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5"/>
                  </a:ext>
                </a:extLst>
              </a:tr>
              <a:tr h="2399385">
                <a:tc>
                  <a:txBody>
                    <a:bodyPr/>
                    <a:lstStyle/>
                    <a:p>
                      <a:endParaRPr lang="en-US" sz="13800" dirty="0">
                        <a:solidFill>
                          <a:schemeClr val="bg1"/>
                        </a:solidFill>
                      </a:endParaRPr>
                    </a:p>
                  </a:txBody>
                  <a:tcPr marL="329184" marR="329184" marT="146304" marB="146304">
                    <a:lnT w="28575" cap="flat" cmpd="sng" algn="ctr">
                      <a:no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797B7E"/>
                    </a:solidFill>
                  </a:tcPr>
                </a:tc>
                <a:tc>
                  <a:txBody>
                    <a:bodyPr/>
                    <a:lstStyle/>
                    <a:p>
                      <a:endParaRPr lang="en-US" sz="6100" dirty="0">
                        <a:solidFill>
                          <a:schemeClr val="bg1"/>
                        </a:solidFill>
                      </a:endParaRPr>
                    </a:p>
                  </a:txBody>
                  <a:tcPr marL="329184" marR="329184" marT="146304" marB="146304">
                    <a:lnT w="28575" cap="flat" cmpd="sng" algn="ctr">
                      <a:no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797B7E"/>
                    </a:solidFill>
                  </a:tcPr>
                </a:tc>
                <a:tc>
                  <a:txBody>
                    <a:bodyPr/>
                    <a:lstStyle/>
                    <a:p>
                      <a:endParaRPr lang="en-US" sz="6100" dirty="0">
                        <a:solidFill>
                          <a:schemeClr val="bg1"/>
                        </a:solidFill>
                      </a:endParaRPr>
                    </a:p>
                  </a:txBody>
                  <a:tcPr marL="329184" marR="329184" marT="146304" marB="146304">
                    <a:lnT w="28575" cap="flat" cmpd="sng" algn="ctr">
                      <a:no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797B7E"/>
                    </a:solidFill>
                  </a:tcPr>
                </a:tc>
                <a:tc>
                  <a:txBody>
                    <a:bodyPr/>
                    <a:lstStyle/>
                    <a:p>
                      <a:endParaRPr lang="en-US" sz="6100" dirty="0">
                        <a:solidFill>
                          <a:schemeClr val="bg1"/>
                        </a:solidFill>
                      </a:endParaRPr>
                    </a:p>
                  </a:txBody>
                  <a:tcPr marL="329184" marR="329184" marT="146304" marB="146304">
                    <a:lnT w="28575" cap="flat" cmpd="sng" algn="ctr">
                      <a:no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797B7E"/>
                    </a:solidFill>
                  </a:tcPr>
                </a:tc>
                <a:extLst>
                  <a:ext uri="{0D108BD9-81ED-4DB2-BD59-A6C34878D82A}">
                    <a16:rowId xmlns:a16="http://schemas.microsoft.com/office/drawing/2014/main" val="10006"/>
                  </a:ext>
                </a:extLst>
              </a:tr>
              <a:tr h="1326329">
                <a:tc>
                  <a:txBody>
                    <a:bodyPr/>
                    <a:lstStyle/>
                    <a:p>
                      <a:r>
                        <a:rPr lang="en-US" sz="6100" dirty="0" smtClean="0">
                          <a:solidFill>
                            <a:srgbClr val="434342"/>
                          </a:solidFill>
                        </a:rPr>
                        <a:t>text</a:t>
                      </a:r>
                      <a:endParaRPr lang="en-US" sz="6100" dirty="0">
                        <a:solidFill>
                          <a:srgbClr val="434342"/>
                        </a:solidFill>
                      </a:endParaRPr>
                    </a:p>
                  </a:txBody>
                  <a:tcPr marL="329184" marR="329184" marT="146304" marB="146304">
                    <a:lnT w="38100" cap="flat" cmpd="sng" algn="ctr">
                      <a:solidFill>
                        <a:srgbClr val="FFFFFF"/>
                      </a:solidFill>
                      <a:prstDash val="solid"/>
                      <a:round/>
                      <a:headEnd type="none" w="med" len="med"/>
                      <a:tailEnd type="none" w="med" len="med"/>
                    </a:lnT>
                    <a:solidFill>
                      <a:schemeClr val="bg1">
                        <a:lumMod val="85000"/>
                      </a:schemeClr>
                    </a:solidFill>
                  </a:tcPr>
                </a:tc>
                <a:tc>
                  <a:txBody>
                    <a:bodyPr/>
                    <a:lstStyle/>
                    <a:p>
                      <a:endParaRPr lang="en-US" sz="6100" dirty="0">
                        <a:solidFill>
                          <a:srgbClr val="434342"/>
                        </a:solidFill>
                      </a:endParaRPr>
                    </a:p>
                  </a:txBody>
                  <a:tcPr marL="329184" marR="329184" marT="146304" marB="146304">
                    <a:lnT w="38100" cap="flat" cmpd="sng" algn="ctr">
                      <a:solidFill>
                        <a:srgbClr val="FFFFFF"/>
                      </a:solidFill>
                      <a:prstDash val="solid"/>
                      <a:round/>
                      <a:headEnd type="none" w="med" len="med"/>
                      <a:tailEnd type="none" w="med" len="med"/>
                    </a:lnT>
                    <a:solidFill>
                      <a:schemeClr val="bg1">
                        <a:lumMod val="85000"/>
                      </a:schemeClr>
                    </a:solidFill>
                  </a:tcPr>
                </a:tc>
                <a:tc>
                  <a:txBody>
                    <a:bodyPr/>
                    <a:lstStyle/>
                    <a:p>
                      <a:endParaRPr lang="en-US" sz="6100" dirty="0">
                        <a:solidFill>
                          <a:srgbClr val="434342"/>
                        </a:solidFill>
                      </a:endParaRPr>
                    </a:p>
                  </a:txBody>
                  <a:tcPr marL="329184" marR="329184" marT="146304" marB="146304">
                    <a:lnT w="38100" cap="flat" cmpd="sng" algn="ctr">
                      <a:solidFill>
                        <a:srgbClr val="FFFFFF"/>
                      </a:solidFill>
                      <a:prstDash val="solid"/>
                      <a:round/>
                      <a:headEnd type="none" w="med" len="med"/>
                      <a:tailEnd type="none" w="med" len="med"/>
                    </a:lnT>
                    <a:solidFill>
                      <a:schemeClr val="bg1">
                        <a:lumMod val="85000"/>
                      </a:schemeClr>
                    </a:solidFill>
                  </a:tcPr>
                </a:tc>
                <a:tc>
                  <a:txBody>
                    <a:bodyPr/>
                    <a:lstStyle/>
                    <a:p>
                      <a:endParaRPr lang="en-US" sz="6100" dirty="0">
                        <a:solidFill>
                          <a:srgbClr val="434342"/>
                        </a:solidFill>
                      </a:endParaRPr>
                    </a:p>
                  </a:txBody>
                  <a:tcPr marL="329184" marR="329184" marT="146304" marB="146304">
                    <a:lnT w="38100" cap="flat" cmpd="sng" algn="ctr">
                      <a:solidFill>
                        <a:srgbClr val="FFFFFF"/>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7"/>
                  </a:ext>
                </a:extLst>
              </a:tr>
              <a:tr h="1326329">
                <a:tc>
                  <a:txBody>
                    <a:bodyPr/>
                    <a:lstStyle/>
                    <a:p>
                      <a:endParaRPr lang="en-US" sz="6100" dirty="0">
                        <a:solidFill>
                          <a:srgbClr val="434342"/>
                        </a:solidFill>
                      </a:endParaRPr>
                    </a:p>
                  </a:txBody>
                  <a:tcPr marL="329184" marR="329184" marT="146304" marB="146304">
                    <a:solidFill>
                      <a:schemeClr val="bg1">
                        <a:lumMod val="95000"/>
                      </a:schemeClr>
                    </a:solidFill>
                  </a:tcPr>
                </a:tc>
                <a:tc>
                  <a:txBody>
                    <a:bodyPr/>
                    <a:lstStyle/>
                    <a:p>
                      <a:endParaRPr lang="en-US" sz="6100" dirty="0">
                        <a:solidFill>
                          <a:srgbClr val="434342"/>
                        </a:solidFill>
                      </a:endParaRPr>
                    </a:p>
                  </a:txBody>
                  <a:tcPr marL="329184" marR="329184" marT="146304" marB="146304">
                    <a:solidFill>
                      <a:schemeClr val="bg1">
                        <a:lumMod val="95000"/>
                      </a:schemeClr>
                    </a:solidFill>
                  </a:tcPr>
                </a:tc>
                <a:tc>
                  <a:txBody>
                    <a:bodyPr/>
                    <a:lstStyle/>
                    <a:p>
                      <a:endParaRPr lang="en-US" sz="6100" dirty="0">
                        <a:solidFill>
                          <a:srgbClr val="434342"/>
                        </a:solidFill>
                      </a:endParaRPr>
                    </a:p>
                  </a:txBody>
                  <a:tcPr marL="329184" marR="329184" marT="146304" marB="146304">
                    <a:solidFill>
                      <a:schemeClr val="bg1">
                        <a:lumMod val="95000"/>
                      </a:schemeClr>
                    </a:solidFill>
                  </a:tcPr>
                </a:tc>
                <a:tc>
                  <a:txBody>
                    <a:bodyPr/>
                    <a:lstStyle/>
                    <a:p>
                      <a:endParaRPr lang="en-US" sz="6100" dirty="0">
                        <a:solidFill>
                          <a:srgbClr val="434342"/>
                        </a:solidFill>
                      </a:endParaRPr>
                    </a:p>
                  </a:txBody>
                  <a:tcPr marL="329184" marR="329184" marT="146304" marB="146304">
                    <a:solidFill>
                      <a:schemeClr val="bg1">
                        <a:lumMod val="95000"/>
                      </a:schemeClr>
                    </a:solidFill>
                  </a:tcPr>
                </a:tc>
                <a:extLst>
                  <a:ext uri="{0D108BD9-81ED-4DB2-BD59-A6C34878D82A}">
                    <a16:rowId xmlns:a16="http://schemas.microsoft.com/office/drawing/2014/main" val="10008"/>
                  </a:ext>
                </a:extLst>
              </a:tr>
              <a:tr h="1326329">
                <a:tc>
                  <a:txBody>
                    <a:bodyPr/>
                    <a:lstStyle/>
                    <a:p>
                      <a:endParaRPr lang="en-US" sz="6100" dirty="0">
                        <a:solidFill>
                          <a:srgbClr val="434342"/>
                        </a:solidFill>
                      </a:endParaRPr>
                    </a:p>
                  </a:txBody>
                  <a:tcPr marL="329184" marR="329184" marT="146304" marB="146304">
                    <a:solidFill>
                      <a:schemeClr val="bg1">
                        <a:lumMod val="85000"/>
                      </a:schemeClr>
                    </a:solidFill>
                  </a:tcPr>
                </a:tc>
                <a:tc>
                  <a:txBody>
                    <a:bodyPr/>
                    <a:lstStyle/>
                    <a:p>
                      <a:endParaRPr lang="en-US" sz="6100" dirty="0">
                        <a:solidFill>
                          <a:srgbClr val="434342"/>
                        </a:solidFill>
                      </a:endParaRPr>
                    </a:p>
                  </a:txBody>
                  <a:tcPr marL="329184" marR="329184" marT="146304" marB="146304">
                    <a:solidFill>
                      <a:schemeClr val="bg1">
                        <a:lumMod val="85000"/>
                      </a:schemeClr>
                    </a:solidFill>
                  </a:tcPr>
                </a:tc>
                <a:tc>
                  <a:txBody>
                    <a:bodyPr/>
                    <a:lstStyle/>
                    <a:p>
                      <a:endParaRPr lang="en-US" sz="6100" dirty="0">
                        <a:solidFill>
                          <a:srgbClr val="434342"/>
                        </a:solidFill>
                      </a:endParaRPr>
                    </a:p>
                  </a:txBody>
                  <a:tcPr marL="329184" marR="329184" marT="146304" marB="146304">
                    <a:solidFill>
                      <a:schemeClr val="bg1">
                        <a:lumMod val="85000"/>
                      </a:schemeClr>
                    </a:solidFill>
                  </a:tcPr>
                </a:tc>
                <a:tc>
                  <a:txBody>
                    <a:bodyPr/>
                    <a:lstStyle/>
                    <a:p>
                      <a:endParaRPr lang="en-US" sz="6100" dirty="0">
                        <a:solidFill>
                          <a:srgbClr val="434342"/>
                        </a:solidFill>
                      </a:endParaRPr>
                    </a:p>
                  </a:txBody>
                  <a:tcPr marL="329184" marR="329184" marT="146304" marB="146304">
                    <a:solidFill>
                      <a:schemeClr val="bg1">
                        <a:lumMod val="85000"/>
                      </a:schemeClr>
                    </a:solidFill>
                  </a:tcPr>
                </a:tc>
                <a:extLst>
                  <a:ext uri="{0D108BD9-81ED-4DB2-BD59-A6C34878D82A}">
                    <a16:rowId xmlns:a16="http://schemas.microsoft.com/office/drawing/2014/main" val="10009"/>
                  </a:ext>
                </a:extLst>
              </a:tr>
              <a:tr h="1326329">
                <a:tc>
                  <a:txBody>
                    <a:bodyPr/>
                    <a:lstStyle/>
                    <a:p>
                      <a:endParaRPr lang="en-US" sz="6100" dirty="0">
                        <a:solidFill>
                          <a:srgbClr val="434342"/>
                        </a:solidFill>
                      </a:endParaRPr>
                    </a:p>
                  </a:txBody>
                  <a:tcPr marL="329184" marR="329184" marT="146304" marB="146304">
                    <a:solidFill>
                      <a:schemeClr val="bg1">
                        <a:lumMod val="95000"/>
                      </a:schemeClr>
                    </a:solidFill>
                  </a:tcPr>
                </a:tc>
                <a:tc>
                  <a:txBody>
                    <a:bodyPr/>
                    <a:lstStyle/>
                    <a:p>
                      <a:endParaRPr lang="en-US" sz="6100" dirty="0">
                        <a:solidFill>
                          <a:srgbClr val="434342"/>
                        </a:solidFill>
                      </a:endParaRPr>
                    </a:p>
                  </a:txBody>
                  <a:tcPr marL="329184" marR="329184" marT="146304" marB="146304">
                    <a:solidFill>
                      <a:schemeClr val="bg1">
                        <a:lumMod val="95000"/>
                      </a:schemeClr>
                    </a:solidFill>
                  </a:tcPr>
                </a:tc>
                <a:tc>
                  <a:txBody>
                    <a:bodyPr/>
                    <a:lstStyle/>
                    <a:p>
                      <a:endParaRPr lang="en-US" sz="6100" dirty="0">
                        <a:solidFill>
                          <a:srgbClr val="434342"/>
                        </a:solidFill>
                      </a:endParaRPr>
                    </a:p>
                  </a:txBody>
                  <a:tcPr marL="329184" marR="329184" marT="146304" marB="146304">
                    <a:solidFill>
                      <a:schemeClr val="bg1">
                        <a:lumMod val="95000"/>
                      </a:schemeClr>
                    </a:solidFill>
                  </a:tcPr>
                </a:tc>
                <a:tc>
                  <a:txBody>
                    <a:bodyPr/>
                    <a:lstStyle/>
                    <a:p>
                      <a:endParaRPr lang="en-US" sz="6100" dirty="0">
                        <a:solidFill>
                          <a:srgbClr val="434342"/>
                        </a:solidFill>
                      </a:endParaRPr>
                    </a:p>
                  </a:txBody>
                  <a:tcPr marL="329184" marR="329184" marT="146304" marB="146304">
                    <a:solidFill>
                      <a:schemeClr val="bg1">
                        <a:lumMod val="95000"/>
                      </a:schemeClr>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4252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Freeform 16"/>
          <p:cNvSpPr/>
          <p:nvPr/>
        </p:nvSpPr>
        <p:spPr>
          <a:xfrm>
            <a:off x="0" y="20547584"/>
            <a:ext cx="32918400" cy="1463040"/>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pattFill prst="dkHorz">
            <a:fgClr>
              <a:schemeClr val="accent1"/>
            </a:fgClr>
            <a:bgClr>
              <a:schemeClr val="accent1">
                <a:lumMod val="40000"/>
                <a:lumOff val="6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1597" dirty="0"/>
          </a:p>
        </p:txBody>
      </p:sp>
      <p:sp>
        <p:nvSpPr>
          <p:cNvPr id="18" name="Freeform 17"/>
          <p:cNvSpPr/>
          <p:nvPr/>
        </p:nvSpPr>
        <p:spPr>
          <a:xfrm>
            <a:off x="-8571" y="20230592"/>
            <a:ext cx="8723376" cy="175564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rgbClr val="F95D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597" dirty="0"/>
          </a:p>
        </p:txBody>
      </p:sp>
      <p:sp>
        <p:nvSpPr>
          <p:cNvPr id="5" name="Footer Placeholder 4"/>
          <p:cNvSpPr>
            <a:spLocks noGrp="1"/>
          </p:cNvSpPr>
          <p:nvPr>
            <p:ph type="ftr" sz="quarter" idx="3"/>
          </p:nvPr>
        </p:nvSpPr>
        <p:spPr>
          <a:xfrm>
            <a:off x="13773148" y="20808473"/>
            <a:ext cx="17225011" cy="877824"/>
          </a:xfrm>
          <a:prstGeom prst="rect">
            <a:avLst/>
          </a:prstGeom>
        </p:spPr>
        <p:txBody>
          <a:bodyPr vert="horz" lIns="0" tIns="0" rIns="0" bIns="0" rtlCol="0" anchor="ctr"/>
          <a:lstStyle>
            <a:lvl1pPr algn="r">
              <a:defRPr sz="3500" cap="all" spc="700" baseline="0">
                <a:solidFill>
                  <a:srgbClr val="FFFFFF"/>
                </a:solidFill>
                <a:latin typeface="+mj-lt"/>
              </a:defRPr>
            </a:lvl1pPr>
          </a:lstStyle>
          <a:p>
            <a:endParaRPr lang="en-US" dirty="0"/>
          </a:p>
        </p:txBody>
      </p:sp>
      <p:sp>
        <p:nvSpPr>
          <p:cNvPr id="15" name="Title Placeholder 14"/>
          <p:cNvSpPr>
            <a:spLocks noGrp="1"/>
          </p:cNvSpPr>
          <p:nvPr>
            <p:ph type="title"/>
          </p:nvPr>
        </p:nvSpPr>
        <p:spPr>
          <a:xfrm>
            <a:off x="2139696" y="380391"/>
            <a:ext cx="29626560" cy="2926080"/>
          </a:xfrm>
          <a:prstGeom prst="rect">
            <a:avLst/>
          </a:prstGeom>
          <a:noFill/>
        </p:spPr>
        <p:txBody>
          <a:bodyPr vert="horz" lIns="0" tIns="0" rIns="0" bIns="0" rtlCol="0" anchor="b" anchorCtr="0">
            <a:noAutofit/>
          </a:bodyPr>
          <a:lstStyle/>
          <a:p>
            <a:r>
              <a:rPr lang="en-US" smtClean="0"/>
              <a:t>Click to edit Master title style</a:t>
            </a:r>
            <a:endParaRPr lang="en-US" dirty="0"/>
          </a:p>
        </p:txBody>
      </p:sp>
      <p:sp>
        <p:nvSpPr>
          <p:cNvPr id="16" name="Text Placeholder 15"/>
          <p:cNvSpPr>
            <a:spLocks noGrp="1"/>
          </p:cNvSpPr>
          <p:nvPr>
            <p:ph type="body" idx="1"/>
          </p:nvPr>
        </p:nvSpPr>
        <p:spPr>
          <a:xfrm>
            <a:off x="2139696" y="3950208"/>
            <a:ext cx="29626560" cy="14630400"/>
          </a:xfrm>
          <a:prstGeom prst="rect">
            <a:avLst/>
          </a:prstGeom>
          <a:noFill/>
        </p:spPr>
        <p:txBody>
          <a:bodyPr vert="horz" lIns="0" tIns="0" rIns="0" bIns="0" rtlCol="0">
            <a:noAutofit/>
          </a:bodyPr>
          <a:lstStyle/>
          <a:p>
            <a:pPr lvl="0"/>
            <a:r>
              <a:rPr lang="en-US" dirty="0" smtClean="0"/>
              <a:t>Click to edit Master text styles</a:t>
            </a:r>
          </a:p>
          <a:p>
            <a:pPr lvl="1"/>
            <a:r>
              <a:rPr lang="en-US" dirty="0" smtClean="0"/>
              <a:t>First level</a:t>
            </a:r>
          </a:p>
          <a:p>
            <a:pPr lvl="2"/>
            <a:r>
              <a:rPr lang="en-US" dirty="0" smtClean="0"/>
              <a:t>Second level</a:t>
            </a:r>
          </a:p>
          <a:p>
            <a:pPr lvl="3"/>
            <a:r>
              <a:rPr lang="en-US" dirty="0" smtClean="0"/>
              <a:t>Third level</a:t>
            </a:r>
          </a:p>
          <a:p>
            <a:pPr lvl="4"/>
            <a:r>
              <a:rPr lang="en-US" dirty="0" smtClean="0"/>
              <a:t>Fourth level</a:t>
            </a:r>
          </a:p>
        </p:txBody>
      </p:sp>
      <p:sp>
        <p:nvSpPr>
          <p:cNvPr id="3" name="Delay 2"/>
          <p:cNvSpPr/>
          <p:nvPr/>
        </p:nvSpPr>
        <p:spPr>
          <a:xfrm flipH="1">
            <a:off x="31309056" y="20547584"/>
            <a:ext cx="1645920" cy="1463040"/>
          </a:xfrm>
          <a:prstGeom prst="flowChartDelay">
            <a:avLst/>
          </a:prstGeom>
          <a:solidFill>
            <a:srgbClr val="797B7E"/>
          </a:solidFill>
          <a:ln w="31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fld id="{162F1D00-BD13-4404-86B0-79703945A0A7}" type="slidenum">
              <a:rPr lang="en-US" sz="5600" smtClean="0">
                <a:solidFill>
                  <a:schemeClr val="bg1"/>
                </a:solidFill>
              </a:rPr>
              <a:pPr/>
              <a:t>‹#›</a:t>
            </a:fld>
            <a:endParaRPr lang="en-US" sz="5600" dirty="0">
              <a:solidFill>
                <a:schemeClr val="bg1"/>
              </a:solidFill>
            </a:endParaRPr>
          </a:p>
        </p:txBody>
      </p:sp>
      <p:pic>
        <p:nvPicPr>
          <p:cNvPr id="2" name="Picture 1" descr="PSEGLI_rev.png"/>
          <p:cNvPicPr>
            <a:picLocks noChangeAspect="1"/>
          </p:cNvPicPr>
          <p:nvPr/>
        </p:nvPicPr>
        <p:blipFill>
          <a:blip r:embed="rId12" cstate="email">
            <a:extLst>
              <a:ext uri="{28A0092B-C50C-407E-A947-70E740481C1C}">
                <a14:useLocalDpi xmlns:a14="http://schemas.microsoft.com/office/drawing/2010/main" val="0"/>
              </a:ext>
            </a:extLst>
          </a:blip>
          <a:stretch>
            <a:fillRect/>
          </a:stretch>
        </p:blipFill>
        <p:spPr>
          <a:xfrm>
            <a:off x="-8574" y="20230592"/>
            <a:ext cx="6489062" cy="1755648"/>
          </a:xfrm>
          <a:prstGeom prst="rect">
            <a:avLst/>
          </a:prstGeom>
        </p:spPr>
      </p:pic>
    </p:spTree>
  </p:cSld>
  <p:clrMap bg1="lt1" tx1="dk1" bg2="lt2" tx2="dk2" accent1="accent1" accent2="accent2" accent3="accent3" accent4="accent4" accent5="accent5" accent6="accent6" hlink="hlink" folHlink="folHlink"/>
  <p:sldLayoutIdLst>
    <p:sldLayoutId id="2147483896" r:id="rId1"/>
    <p:sldLayoutId id="2147483878" r:id="rId2"/>
    <p:sldLayoutId id="2147483905" r:id="rId3"/>
    <p:sldLayoutId id="2147483903" r:id="rId4"/>
    <p:sldLayoutId id="2147483904" r:id="rId5"/>
    <p:sldLayoutId id="2147483876" r:id="rId6"/>
    <p:sldLayoutId id="2147483902" r:id="rId7"/>
    <p:sldLayoutId id="2147483907" r:id="rId8"/>
    <p:sldLayoutId id="2147483906" r:id="rId9"/>
    <p:sldLayoutId id="2147483908" r:id="rId10"/>
  </p:sldLayoutIdLst>
  <p:hf hdr="0" dt="0"/>
  <p:txStyles>
    <p:titleStyle>
      <a:lvl1pPr algn="l" defTabSz="3200327" rtl="0" eaLnBrk="1" latinLnBrk="0" hangingPunct="1">
        <a:lnSpc>
          <a:spcPts val="11200"/>
        </a:lnSpc>
        <a:spcBef>
          <a:spcPct val="0"/>
        </a:spcBef>
        <a:buNone/>
        <a:defRPr sz="14000" kern="1200" cap="none" baseline="0">
          <a:solidFill>
            <a:srgbClr val="F96A1B"/>
          </a:solidFill>
          <a:latin typeface="+mn-lt"/>
          <a:ea typeface="+mj-ea"/>
          <a:cs typeface="+mj-cs"/>
        </a:defRPr>
      </a:lvl1pPr>
    </p:titleStyle>
    <p:bodyStyle>
      <a:lvl1pPr marL="0" indent="11112" algn="l" defTabSz="3200327" rtl="0" eaLnBrk="1" latinLnBrk="0" hangingPunct="1">
        <a:spcBef>
          <a:spcPts val="0"/>
        </a:spcBef>
        <a:spcAft>
          <a:spcPts val="2800"/>
        </a:spcAft>
        <a:buFont typeface="Arial" pitchFamily="34" charset="0"/>
        <a:buNone/>
        <a:defRPr sz="9800" b="0" kern="1200">
          <a:solidFill>
            <a:schemeClr val="tx2"/>
          </a:solidFill>
          <a:latin typeface="+mn-lt"/>
          <a:ea typeface="+mn-ea"/>
          <a:cs typeface="+mn-cs"/>
        </a:defRPr>
      </a:lvl1pPr>
      <a:lvl2pPr marL="800082" indent="-800082" algn="l" defTabSz="3200327" rtl="0" eaLnBrk="1" latinLnBrk="0" hangingPunct="1">
        <a:spcBef>
          <a:spcPts val="1050"/>
        </a:spcBef>
        <a:buClr>
          <a:schemeClr val="accent2"/>
        </a:buClr>
        <a:buFont typeface="Arial"/>
        <a:buChar char="•"/>
        <a:defRPr sz="8400" kern="1200" baseline="0">
          <a:solidFill>
            <a:schemeClr val="tx2"/>
          </a:solidFill>
          <a:latin typeface="+mn-lt"/>
          <a:ea typeface="+mn-ea"/>
          <a:cs typeface="+mn-cs"/>
        </a:defRPr>
      </a:lvl2pPr>
      <a:lvl3pPr marL="1440147" indent="-640065" algn="l" defTabSz="3200327" rtl="0" eaLnBrk="1" latinLnBrk="0" hangingPunct="1">
        <a:spcBef>
          <a:spcPts val="1050"/>
        </a:spcBef>
        <a:buClr>
          <a:schemeClr val="accent2"/>
        </a:buClr>
        <a:buFont typeface="Arial"/>
        <a:buChar char="•"/>
        <a:defRPr sz="7000" kern="1200">
          <a:solidFill>
            <a:schemeClr val="tx2"/>
          </a:solidFill>
          <a:latin typeface="+mn-lt"/>
          <a:ea typeface="+mn-ea"/>
          <a:cs typeface="+mn-cs"/>
        </a:defRPr>
      </a:lvl3pPr>
      <a:lvl4pPr marL="2240229" indent="-640065" algn="l" defTabSz="3200327" rtl="0" eaLnBrk="1" latinLnBrk="0" hangingPunct="1">
        <a:spcBef>
          <a:spcPts val="1050"/>
        </a:spcBef>
        <a:buClr>
          <a:schemeClr val="accent2"/>
        </a:buClr>
        <a:buFont typeface="Arial"/>
        <a:buChar char="•"/>
        <a:defRPr sz="6300" kern="1200">
          <a:solidFill>
            <a:schemeClr val="tx2"/>
          </a:solidFill>
          <a:latin typeface="+mn-lt"/>
          <a:ea typeface="+mn-ea"/>
          <a:cs typeface="+mn-cs"/>
        </a:defRPr>
      </a:lvl4pPr>
      <a:lvl5pPr marL="3040311" indent="-640065" algn="l" defTabSz="3200327" rtl="0" eaLnBrk="1" latinLnBrk="0" hangingPunct="1">
        <a:spcBef>
          <a:spcPts val="1050"/>
        </a:spcBef>
        <a:buClr>
          <a:schemeClr val="accent2"/>
        </a:buClr>
        <a:buFont typeface="Arial"/>
        <a:buChar char="•"/>
        <a:defRPr sz="5600" kern="1200">
          <a:solidFill>
            <a:schemeClr val="tx2"/>
          </a:solidFill>
          <a:latin typeface="+mn-lt"/>
          <a:ea typeface="+mn-ea"/>
          <a:cs typeface="+mn-cs"/>
        </a:defRPr>
      </a:lvl5pPr>
      <a:lvl6pPr marL="3840392" indent="-608062" algn="l" defTabSz="3200327" rtl="0" eaLnBrk="1" latinLnBrk="0" hangingPunct="1">
        <a:spcBef>
          <a:spcPts val="1050"/>
        </a:spcBef>
        <a:buClr>
          <a:schemeClr val="accent2"/>
        </a:buClr>
        <a:buFont typeface="Wingdings" pitchFamily="2" charset="2"/>
        <a:buChar char="§"/>
        <a:defRPr sz="4900" kern="1200">
          <a:solidFill>
            <a:schemeClr val="tx1"/>
          </a:solidFill>
          <a:latin typeface="+mn-lt"/>
          <a:ea typeface="+mn-ea"/>
          <a:cs typeface="+mn-cs"/>
        </a:defRPr>
      </a:lvl6pPr>
      <a:lvl7pPr marL="4736485" indent="-576060" algn="l" defTabSz="3200327" rtl="0" eaLnBrk="1" latinLnBrk="0" hangingPunct="1">
        <a:spcBef>
          <a:spcPts val="1050"/>
        </a:spcBef>
        <a:buClr>
          <a:schemeClr val="accent2"/>
        </a:buClr>
        <a:buFont typeface="Wingdings" pitchFamily="2" charset="2"/>
        <a:buChar char="§"/>
        <a:defRPr sz="4900" kern="1200">
          <a:solidFill>
            <a:schemeClr val="tx1"/>
          </a:solidFill>
          <a:latin typeface="+mn-lt"/>
          <a:ea typeface="+mn-ea"/>
          <a:cs typeface="+mn-cs"/>
        </a:defRPr>
      </a:lvl7pPr>
      <a:lvl8pPr marL="5536566" indent="-576060" algn="l" defTabSz="3200327" rtl="0" eaLnBrk="1" latinLnBrk="0" hangingPunct="1">
        <a:spcBef>
          <a:spcPts val="1050"/>
        </a:spcBef>
        <a:buClr>
          <a:schemeClr val="accent2"/>
        </a:buClr>
        <a:buFont typeface="Wingdings" pitchFamily="2" charset="2"/>
        <a:buChar char="§"/>
        <a:defRPr sz="4900" kern="1200">
          <a:solidFill>
            <a:schemeClr val="tx1"/>
          </a:solidFill>
          <a:latin typeface="+mn-lt"/>
          <a:ea typeface="+mn-ea"/>
          <a:cs typeface="+mn-cs"/>
        </a:defRPr>
      </a:lvl8pPr>
      <a:lvl9pPr marL="6272641" indent="-576060" algn="l" defTabSz="3200327" rtl="0" eaLnBrk="1" latinLnBrk="0" hangingPunct="1">
        <a:spcBef>
          <a:spcPts val="1050"/>
        </a:spcBef>
        <a:buClr>
          <a:schemeClr val="accent2"/>
        </a:buClr>
        <a:buFont typeface="Wingdings" pitchFamily="2" charset="2"/>
        <a:buChar char="§"/>
        <a:defRPr sz="4900" kern="1200">
          <a:solidFill>
            <a:schemeClr val="tx1"/>
          </a:solidFill>
          <a:latin typeface="+mn-lt"/>
          <a:ea typeface="+mn-ea"/>
          <a:cs typeface="+mn-cs"/>
        </a:defRPr>
      </a:lvl9pPr>
    </p:bodyStyle>
    <p:otherStyle>
      <a:defPPr>
        <a:defRPr lang="en-US"/>
      </a:defPPr>
      <a:lvl1pPr marL="0" algn="l" defTabSz="3200327" rtl="0" eaLnBrk="1" latinLnBrk="0" hangingPunct="1">
        <a:defRPr sz="6300" kern="1200">
          <a:solidFill>
            <a:schemeClr val="tx1"/>
          </a:solidFill>
          <a:latin typeface="+mn-lt"/>
          <a:ea typeface="+mn-ea"/>
          <a:cs typeface="+mn-cs"/>
        </a:defRPr>
      </a:lvl1pPr>
      <a:lvl2pPr marL="1600163" algn="l" defTabSz="3200327" rtl="0" eaLnBrk="1" latinLnBrk="0" hangingPunct="1">
        <a:defRPr sz="6300" kern="1200">
          <a:solidFill>
            <a:schemeClr val="tx1"/>
          </a:solidFill>
          <a:latin typeface="+mn-lt"/>
          <a:ea typeface="+mn-ea"/>
          <a:cs typeface="+mn-cs"/>
        </a:defRPr>
      </a:lvl2pPr>
      <a:lvl3pPr marL="3200327" algn="l" defTabSz="3200327" rtl="0" eaLnBrk="1" latinLnBrk="0" hangingPunct="1">
        <a:defRPr sz="6300" kern="1200">
          <a:solidFill>
            <a:schemeClr val="tx1"/>
          </a:solidFill>
          <a:latin typeface="+mn-lt"/>
          <a:ea typeface="+mn-ea"/>
          <a:cs typeface="+mn-cs"/>
        </a:defRPr>
      </a:lvl3pPr>
      <a:lvl4pPr marL="4800490" algn="l" defTabSz="3200327" rtl="0" eaLnBrk="1" latinLnBrk="0" hangingPunct="1">
        <a:defRPr sz="6300" kern="1200">
          <a:solidFill>
            <a:schemeClr val="tx1"/>
          </a:solidFill>
          <a:latin typeface="+mn-lt"/>
          <a:ea typeface="+mn-ea"/>
          <a:cs typeface="+mn-cs"/>
        </a:defRPr>
      </a:lvl4pPr>
      <a:lvl5pPr marL="6400654" algn="l" defTabSz="3200327" rtl="0" eaLnBrk="1" latinLnBrk="0" hangingPunct="1">
        <a:defRPr sz="6300" kern="1200">
          <a:solidFill>
            <a:schemeClr val="tx1"/>
          </a:solidFill>
          <a:latin typeface="+mn-lt"/>
          <a:ea typeface="+mn-ea"/>
          <a:cs typeface="+mn-cs"/>
        </a:defRPr>
      </a:lvl5pPr>
      <a:lvl6pPr marL="8000817" algn="l" defTabSz="3200327" rtl="0" eaLnBrk="1" latinLnBrk="0" hangingPunct="1">
        <a:defRPr sz="6300" kern="1200">
          <a:solidFill>
            <a:schemeClr val="tx1"/>
          </a:solidFill>
          <a:latin typeface="+mn-lt"/>
          <a:ea typeface="+mn-ea"/>
          <a:cs typeface="+mn-cs"/>
        </a:defRPr>
      </a:lvl6pPr>
      <a:lvl7pPr marL="9600981" algn="l" defTabSz="3200327" rtl="0" eaLnBrk="1" latinLnBrk="0" hangingPunct="1">
        <a:defRPr sz="6300" kern="1200">
          <a:solidFill>
            <a:schemeClr val="tx1"/>
          </a:solidFill>
          <a:latin typeface="+mn-lt"/>
          <a:ea typeface="+mn-ea"/>
          <a:cs typeface="+mn-cs"/>
        </a:defRPr>
      </a:lvl7pPr>
      <a:lvl8pPr marL="11201144" algn="l" defTabSz="3200327" rtl="0" eaLnBrk="1" latinLnBrk="0" hangingPunct="1">
        <a:defRPr sz="6300" kern="1200">
          <a:solidFill>
            <a:schemeClr val="tx1"/>
          </a:solidFill>
          <a:latin typeface="+mn-lt"/>
          <a:ea typeface="+mn-ea"/>
          <a:cs typeface="+mn-cs"/>
        </a:defRPr>
      </a:lvl8pPr>
      <a:lvl9pPr marL="12801307" algn="l" defTabSz="3200327" rtl="0" eaLnBrk="1" latinLnBrk="0" hangingPunct="1">
        <a:defRPr sz="6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Hempstead Project</a:t>
            </a:r>
          </a:p>
        </p:txBody>
      </p:sp>
      <p:sp>
        <p:nvSpPr>
          <p:cNvPr id="3" name="Subtitle 2"/>
          <p:cNvSpPr>
            <a:spLocks noGrp="1"/>
          </p:cNvSpPr>
          <p:nvPr>
            <p:ph type="subTitle" idx="1"/>
          </p:nvPr>
        </p:nvSpPr>
        <p:spPr>
          <a:xfrm rot="1089">
            <a:off x="5417198" y="10266639"/>
            <a:ext cx="23180511" cy="5288555"/>
          </a:xfrm>
        </p:spPr>
        <p:txBody>
          <a:bodyPr>
            <a:normAutofit/>
          </a:bodyPr>
          <a:lstStyle/>
          <a:p>
            <a:r>
              <a:rPr lang="en-US" dirty="0"/>
              <a:t>Transmission</a:t>
            </a:r>
          </a:p>
          <a:p>
            <a:r>
              <a:rPr lang="en-US" dirty="0"/>
              <a:t>Distribution</a:t>
            </a:r>
          </a:p>
          <a:p>
            <a:r>
              <a:rPr lang="en-US" dirty="0"/>
              <a:t>Substation</a:t>
            </a:r>
          </a:p>
          <a:p>
            <a:endParaRPr lang="en-US" dirty="0"/>
          </a:p>
        </p:txBody>
      </p:sp>
    </p:spTree>
    <p:extLst>
      <p:ext uri="{BB962C8B-B14F-4D97-AF65-F5344CB8AC3E}">
        <p14:creationId xmlns:p14="http://schemas.microsoft.com/office/powerpoint/2010/main" val="1277928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9366" y="0"/>
            <a:ext cx="28803600" cy="2380693"/>
          </a:xfrm>
        </p:spPr>
        <p:txBody>
          <a:bodyPr/>
          <a:lstStyle/>
          <a:p>
            <a:r>
              <a:rPr lang="en-US" dirty="0" smtClean="0"/>
              <a:t>Hempstead Project</a:t>
            </a:r>
            <a:endParaRPr lang="en-US" dirty="0"/>
          </a:p>
        </p:txBody>
      </p:sp>
      <p:sp>
        <p:nvSpPr>
          <p:cNvPr id="3" name="Rectangle 2"/>
          <p:cNvSpPr/>
          <p:nvPr/>
        </p:nvSpPr>
        <p:spPr>
          <a:xfrm>
            <a:off x="1329366" y="2971804"/>
            <a:ext cx="30011695" cy="18254997"/>
          </a:xfrm>
          <a:prstGeom prst="rect">
            <a:avLst/>
          </a:prstGeom>
        </p:spPr>
        <p:txBody>
          <a:bodyPr wrap="square">
            <a:spAutoFit/>
          </a:bodyPr>
          <a:lstStyle/>
          <a:p>
            <a:r>
              <a:rPr lang="en-US" sz="6000" b="1" dirty="0"/>
              <a:t>What is the project scope?</a:t>
            </a:r>
            <a:endParaRPr lang="en-US" sz="6000" dirty="0"/>
          </a:p>
          <a:p>
            <a:r>
              <a:rPr lang="en-US" sz="5600" dirty="0"/>
              <a:t>The proposed project will upgrade the substation and the surrounding electric distribution system to ensure we can provide safe and reliable electric service to businesses and residents in the area, even in contingency situations. </a:t>
            </a:r>
          </a:p>
          <a:p>
            <a:r>
              <a:rPr lang="en-US" sz="5600" b="1" dirty="0"/>
              <a:t/>
            </a:r>
            <a:br>
              <a:rPr lang="en-US" sz="5600" b="1" dirty="0"/>
            </a:br>
            <a:r>
              <a:rPr lang="en-US" sz="5600" dirty="0"/>
              <a:t>The proposed project will also involve upgrades to an overhead transmission line between the substation and the intersection of Atlantic Avenue and Hilton Avenue. This will provide additional energy to serve the substation’s increased capacity and increase system redundancy. </a:t>
            </a:r>
          </a:p>
          <a:p>
            <a:endParaRPr lang="en-US" sz="5400" dirty="0"/>
          </a:p>
          <a:p>
            <a:r>
              <a:rPr lang="en-US" sz="6000" b="1" dirty="0"/>
              <a:t>Benefits</a:t>
            </a:r>
            <a:endParaRPr lang="en-US" sz="6000" dirty="0"/>
          </a:p>
          <a:p>
            <a:pPr lvl="1"/>
            <a:endParaRPr lang="en-US" sz="5600" dirty="0"/>
          </a:p>
          <a:p>
            <a:pPr marL="2600266" lvl="1" indent="-1000102">
              <a:buFont typeface="Arial" panose="020B0604020202020204" pitchFamily="34" charset="0"/>
              <a:buChar char="•"/>
            </a:pPr>
            <a:r>
              <a:rPr lang="en-US" sz="5600" dirty="0"/>
              <a:t>Increased reliability and storm hardened system</a:t>
            </a:r>
          </a:p>
          <a:p>
            <a:pPr marL="2600266" lvl="1" indent="-1000102">
              <a:buFont typeface="Arial" panose="020B0604020202020204" pitchFamily="34" charset="0"/>
              <a:buChar char="•"/>
            </a:pPr>
            <a:r>
              <a:rPr lang="en-US" sz="5600" dirty="0"/>
              <a:t>Better power quality to residents and businesses in the area</a:t>
            </a:r>
          </a:p>
          <a:p>
            <a:pPr marL="2600266" lvl="1" indent="-1000102">
              <a:buFont typeface="Arial" panose="020B0604020202020204" pitchFamily="34" charset="0"/>
              <a:buChar char="•"/>
            </a:pPr>
            <a:r>
              <a:rPr lang="en-US" sz="5600" dirty="0"/>
              <a:t>Increased system automation and network monitoring will help restore customers’ electricity more quickly</a:t>
            </a:r>
          </a:p>
          <a:p>
            <a:pPr marL="2600266" lvl="1" indent="-1000102">
              <a:buFont typeface="Arial" panose="020B0604020202020204" pitchFamily="34" charset="0"/>
              <a:buChar char="•"/>
            </a:pPr>
            <a:r>
              <a:rPr lang="en-US" sz="5600" dirty="0"/>
              <a:t>Increased electric capacity in the area will allow for routine and necessary system maintenance</a:t>
            </a:r>
          </a:p>
          <a:p>
            <a:pPr marL="2600266" lvl="1" indent="-1000102">
              <a:buFont typeface="Arial" panose="020B0604020202020204" pitchFamily="34" charset="0"/>
              <a:buChar char="•"/>
            </a:pPr>
            <a:r>
              <a:rPr lang="en-US" sz="5600" dirty="0"/>
              <a:t>Relieve load and capacity challenges while providing increased contingency capacity for the area</a:t>
            </a:r>
          </a:p>
          <a:p>
            <a:pPr marL="2600266" lvl="1" indent="-1000102">
              <a:buFont typeface="Arial" panose="020B0604020202020204" pitchFamily="34" charset="0"/>
              <a:buChar char="•"/>
            </a:pPr>
            <a:endParaRPr lang="en-US" sz="5600" dirty="0"/>
          </a:p>
          <a:p>
            <a:pPr marL="2600266" lvl="1" indent="-1000102">
              <a:buFont typeface="Arial" panose="020B0604020202020204" pitchFamily="34" charset="0"/>
              <a:buChar char="•"/>
            </a:pPr>
            <a:endParaRPr lang="en-US" sz="5425" dirty="0">
              <a:solidFill>
                <a:srgbClr val="3C536F"/>
              </a:solidFill>
            </a:endParaRPr>
          </a:p>
        </p:txBody>
      </p:sp>
    </p:spTree>
    <p:extLst>
      <p:ext uri="{BB962C8B-B14F-4D97-AF65-F5344CB8AC3E}">
        <p14:creationId xmlns:p14="http://schemas.microsoft.com/office/powerpoint/2010/main" val="7215313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9366" y="0"/>
            <a:ext cx="28803600" cy="2380693"/>
          </a:xfrm>
        </p:spPr>
        <p:txBody>
          <a:bodyPr/>
          <a:lstStyle/>
          <a:p>
            <a:r>
              <a:rPr lang="en-US" dirty="0" smtClean="0"/>
              <a:t>Hempstead Project</a:t>
            </a:r>
            <a:endParaRPr lang="en-US" dirty="0"/>
          </a:p>
        </p:txBody>
      </p:sp>
      <p:sp>
        <p:nvSpPr>
          <p:cNvPr id="3" name="Rectangle 2"/>
          <p:cNvSpPr/>
          <p:nvPr/>
        </p:nvSpPr>
        <p:spPr>
          <a:xfrm>
            <a:off x="1329366" y="2971803"/>
            <a:ext cx="30011695" cy="15111829"/>
          </a:xfrm>
          <a:prstGeom prst="rect">
            <a:avLst/>
          </a:prstGeom>
        </p:spPr>
        <p:txBody>
          <a:bodyPr wrap="square">
            <a:spAutoFit/>
          </a:bodyPr>
          <a:lstStyle/>
          <a:p>
            <a:r>
              <a:rPr lang="en-US" sz="6000" b="1" dirty="0"/>
              <a:t>Transmission</a:t>
            </a:r>
          </a:p>
          <a:p>
            <a:pPr marL="1000102" indent="-1000102">
              <a:buFont typeface="Arial" panose="020B0604020202020204" pitchFamily="34" charset="0"/>
              <a:buChar char="•"/>
            </a:pPr>
            <a:r>
              <a:rPr lang="en-US" sz="5600" dirty="0"/>
              <a:t>Upgrading an existing 23kV transmission circuit to a 69kV circuit to provide additional energy and increase system redundancy</a:t>
            </a:r>
          </a:p>
          <a:p>
            <a:pPr marL="1000102" indent="-1000102">
              <a:buFont typeface="Arial" panose="020B0604020202020204" pitchFamily="34" charset="0"/>
              <a:buChar char="•"/>
            </a:pPr>
            <a:r>
              <a:rPr lang="en-US" sz="5600" dirty="0"/>
              <a:t>Replace 26 existing wood utility poles with new storm hardened poles </a:t>
            </a:r>
          </a:p>
          <a:p>
            <a:pPr marL="1000102" indent="-1000102">
              <a:buFont typeface="Arial" panose="020B0604020202020204" pitchFamily="34" charset="0"/>
              <a:buChar char="•"/>
            </a:pPr>
            <a:r>
              <a:rPr lang="en-US" sz="5600" dirty="0"/>
              <a:t>Two existing wood poles will be replaced with steel poles </a:t>
            </a:r>
          </a:p>
          <a:p>
            <a:pPr marL="1000102" indent="-1000102">
              <a:buFont typeface="Arial" panose="020B0604020202020204" pitchFamily="34" charset="0"/>
              <a:buChar char="•"/>
            </a:pPr>
            <a:r>
              <a:rPr lang="en-US" sz="5600" dirty="0"/>
              <a:t>Upgrade the system to improve reliability and ensure compliance with current standards</a:t>
            </a:r>
          </a:p>
          <a:p>
            <a:endParaRPr lang="en-US" sz="6000" b="1" dirty="0"/>
          </a:p>
          <a:p>
            <a:r>
              <a:rPr lang="en-US" sz="6000" b="1" dirty="0"/>
              <a:t>Distribution</a:t>
            </a:r>
          </a:p>
          <a:p>
            <a:pPr marL="1000102" indent="-1000102">
              <a:buFont typeface="Arial" panose="020B0604020202020204" pitchFamily="34" charset="0"/>
              <a:buChar char="•"/>
            </a:pPr>
            <a:r>
              <a:rPr lang="en-US" sz="5600" dirty="0"/>
              <a:t>Upgrade equipment to improve reliability</a:t>
            </a:r>
          </a:p>
          <a:p>
            <a:pPr marL="1000102" indent="-1000102">
              <a:buFont typeface="Arial" panose="020B0604020202020204" pitchFamily="34" charset="0"/>
              <a:buChar char="•"/>
            </a:pPr>
            <a:r>
              <a:rPr lang="en-US" sz="5600" dirty="0"/>
              <a:t>Install new underground distribution exit feeders </a:t>
            </a:r>
          </a:p>
          <a:p>
            <a:pPr marL="1000102" indent="-1000102">
              <a:buFont typeface="Arial" panose="020B0604020202020204" pitchFamily="34" charset="0"/>
              <a:buChar char="•"/>
            </a:pPr>
            <a:r>
              <a:rPr lang="en-US" sz="5600" dirty="0"/>
              <a:t>Replace approximately 81 poles with storm hardened poles</a:t>
            </a:r>
          </a:p>
          <a:p>
            <a:pPr marL="1000102" indent="-1000102">
              <a:buFont typeface="Arial" panose="020B0604020202020204" pitchFamily="34" charset="0"/>
              <a:buChar char="•"/>
            </a:pPr>
            <a:r>
              <a:rPr lang="en-US" sz="5600" dirty="0"/>
              <a:t>Replace approximately 6,280 feet of overhead primary wire</a:t>
            </a:r>
          </a:p>
          <a:p>
            <a:pPr marL="1000102" indent="-1000102">
              <a:buFont typeface="Arial" panose="020B0604020202020204" pitchFamily="34" charset="0"/>
              <a:buChar char="•"/>
            </a:pPr>
            <a:r>
              <a:rPr lang="en-US" sz="5600" dirty="0"/>
              <a:t>Convert overhead design from single-wire to three-wire configuration</a:t>
            </a:r>
          </a:p>
          <a:p>
            <a:pPr marL="1000102" indent="-1000102">
              <a:buFont typeface="Arial" panose="020B0604020202020204" pitchFamily="34" charset="0"/>
              <a:buChar char="•"/>
            </a:pPr>
            <a:r>
              <a:rPr lang="en-US" sz="5600" dirty="0"/>
              <a:t>Install automated switching equipment at a number of locations</a:t>
            </a:r>
          </a:p>
          <a:p>
            <a:endParaRPr lang="en-US" sz="6000" b="1" dirty="0"/>
          </a:p>
          <a:p>
            <a:r>
              <a:rPr lang="en-US" sz="6000" b="1" dirty="0"/>
              <a:t>Substation</a:t>
            </a:r>
            <a:endParaRPr lang="en-US" sz="6000" dirty="0"/>
          </a:p>
          <a:p>
            <a:pPr marL="1000102" indent="-1000102">
              <a:buFont typeface="Arial" panose="020B0604020202020204" pitchFamily="34" charset="0"/>
              <a:buChar char="•"/>
            </a:pPr>
            <a:r>
              <a:rPr lang="en-US" sz="5600" dirty="0"/>
              <a:t>New storm hardened equipment installed within substation</a:t>
            </a:r>
          </a:p>
        </p:txBody>
      </p:sp>
    </p:spTree>
    <p:extLst>
      <p:ext uri="{BB962C8B-B14F-4D97-AF65-F5344CB8AC3E}">
        <p14:creationId xmlns:p14="http://schemas.microsoft.com/office/powerpoint/2010/main" val="17477980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9366" y="0"/>
            <a:ext cx="28803600" cy="2380693"/>
          </a:xfrm>
        </p:spPr>
        <p:txBody>
          <a:bodyPr/>
          <a:lstStyle/>
          <a:p>
            <a:r>
              <a:rPr lang="en-US" dirty="0"/>
              <a:t>Proposed Project Timeline</a:t>
            </a:r>
          </a:p>
        </p:txBody>
      </p:sp>
      <p:sp>
        <p:nvSpPr>
          <p:cNvPr id="3" name="Rectangle 2"/>
          <p:cNvSpPr/>
          <p:nvPr/>
        </p:nvSpPr>
        <p:spPr>
          <a:xfrm>
            <a:off x="1329366" y="2971803"/>
            <a:ext cx="30011695" cy="12695783"/>
          </a:xfrm>
          <a:prstGeom prst="rect">
            <a:avLst/>
          </a:prstGeom>
        </p:spPr>
        <p:txBody>
          <a:bodyPr wrap="square">
            <a:spAutoFit/>
          </a:bodyPr>
          <a:lstStyle/>
          <a:p>
            <a:pPr marL="1000102" indent="-1000102">
              <a:spcAft>
                <a:spcPts val="0"/>
              </a:spcAft>
              <a:buFont typeface="Arial" panose="020B0604020202020204" pitchFamily="34" charset="0"/>
              <a:buChar char="•"/>
            </a:pPr>
            <a:r>
              <a:rPr lang="en-US" sz="6300" b="1" dirty="0"/>
              <a:t>Summer/Fall 2019</a:t>
            </a:r>
          </a:p>
          <a:p>
            <a:pPr marL="1800184" lvl="1" indent="-1000102">
              <a:buClrTx/>
              <a:buFont typeface="Arial" panose="020B0604020202020204" pitchFamily="34" charset="0"/>
              <a:buChar char="•"/>
            </a:pPr>
            <a:r>
              <a:rPr lang="en-US" sz="6300" dirty="0"/>
              <a:t>Install transmission poles</a:t>
            </a:r>
          </a:p>
          <a:p>
            <a:pPr marL="1800184" lvl="1" indent="-1000102">
              <a:buClrTx/>
              <a:buFont typeface="Arial" panose="020B0604020202020204" pitchFamily="34" charset="0"/>
              <a:buChar char="•"/>
            </a:pPr>
            <a:r>
              <a:rPr lang="en-US" sz="6300" dirty="0"/>
              <a:t>Perform targeted upgrades to the distribution system</a:t>
            </a:r>
          </a:p>
          <a:p>
            <a:pPr marL="1800184" lvl="1" indent="-1000102">
              <a:buClrTx/>
              <a:buFont typeface="Arial" panose="020B0604020202020204" pitchFamily="34" charset="0"/>
              <a:buChar char="•"/>
            </a:pPr>
            <a:r>
              <a:rPr lang="en-US" sz="6300" dirty="0"/>
              <a:t>Upgrade substation</a:t>
            </a:r>
          </a:p>
          <a:p>
            <a:pPr marL="1000102" indent="-1000102"/>
            <a:endParaRPr lang="en-US" sz="6300" dirty="0"/>
          </a:p>
          <a:p>
            <a:pPr marL="1000102" indent="-1000102">
              <a:spcAft>
                <a:spcPts val="0"/>
              </a:spcAft>
              <a:buFont typeface="Arial" panose="020B0604020202020204" pitchFamily="34" charset="0"/>
              <a:buChar char="•"/>
            </a:pPr>
            <a:r>
              <a:rPr lang="en-US" sz="6300" b="1" dirty="0"/>
              <a:t>Winter 2019/2020</a:t>
            </a:r>
          </a:p>
          <a:p>
            <a:pPr marL="1800184" lvl="1" indent="-1000102">
              <a:buClrTx/>
              <a:buFont typeface="Arial" panose="020B0604020202020204" pitchFamily="34" charset="0"/>
              <a:buChar char="•"/>
            </a:pPr>
            <a:r>
              <a:rPr lang="en-US" sz="6300" dirty="0"/>
              <a:t>Continue substation </a:t>
            </a:r>
            <a:r>
              <a:rPr lang="en-US" sz="6300" dirty="0" smtClean="0"/>
              <a:t>upgrades</a:t>
            </a:r>
          </a:p>
          <a:p>
            <a:pPr marL="232674" indent="-1000102">
              <a:buFont typeface="Arial" panose="020B0604020202020204" pitchFamily="34" charset="0"/>
              <a:buChar char="•"/>
            </a:pPr>
            <a:endParaRPr lang="en-US" sz="6300" b="1" dirty="0"/>
          </a:p>
          <a:p>
            <a:pPr marL="232674" indent="-1000102">
              <a:buFont typeface="Arial" panose="020B0604020202020204" pitchFamily="34" charset="0"/>
              <a:buChar char="•"/>
            </a:pPr>
            <a:r>
              <a:rPr lang="en-US" sz="6300" b="1" dirty="0" smtClean="0"/>
              <a:t>Spring/Summer </a:t>
            </a:r>
            <a:r>
              <a:rPr lang="en-US" sz="6300" b="1" dirty="0"/>
              <a:t>2020 </a:t>
            </a:r>
          </a:p>
          <a:p>
            <a:pPr marL="1800184" lvl="1" indent="-1000102">
              <a:buFont typeface="Arial" panose="020B0604020202020204" pitchFamily="34" charset="0"/>
              <a:buChar char="•"/>
            </a:pPr>
            <a:r>
              <a:rPr lang="en-US" sz="6300" dirty="0"/>
              <a:t>Complete substation upgrades</a:t>
            </a:r>
          </a:p>
          <a:p>
            <a:pPr marL="1800184" lvl="1" indent="-1000102">
              <a:buFont typeface="Arial" panose="020B0604020202020204" pitchFamily="34" charset="0"/>
              <a:buChar char="•"/>
            </a:pPr>
            <a:r>
              <a:rPr lang="en-US" sz="6300" dirty="0"/>
              <a:t>Complete upgrades to the distribution system</a:t>
            </a:r>
          </a:p>
          <a:p>
            <a:pPr marL="1800184" lvl="1" indent="-1000102">
              <a:buFont typeface="Arial" panose="020B0604020202020204" pitchFamily="34" charset="0"/>
              <a:buChar char="•"/>
            </a:pPr>
            <a:r>
              <a:rPr lang="en-US" sz="6300" dirty="0"/>
              <a:t>Complete overhead transmission pole replacements</a:t>
            </a:r>
          </a:p>
          <a:p>
            <a:pPr marL="1800184" lvl="1" indent="-1000102">
              <a:buFont typeface="Arial" panose="020B0604020202020204" pitchFamily="34" charset="0"/>
              <a:buChar char="•"/>
            </a:pPr>
            <a:r>
              <a:rPr lang="en-US" sz="6300" dirty="0"/>
              <a:t>Test and energize equipment </a:t>
            </a:r>
          </a:p>
        </p:txBody>
      </p:sp>
    </p:spTree>
    <p:extLst>
      <p:ext uri="{BB962C8B-B14F-4D97-AF65-F5344CB8AC3E}">
        <p14:creationId xmlns:p14="http://schemas.microsoft.com/office/powerpoint/2010/main" val="13976278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LI_PP_template">
  <a:themeElements>
    <a:clrScheme name="Custom 1">
      <a:dk1>
        <a:srgbClr val="000000"/>
      </a:dk1>
      <a:lt1>
        <a:srgbClr val="FFFFFF"/>
      </a:lt1>
      <a:dk2>
        <a:srgbClr val="434342"/>
      </a:dk2>
      <a:lt2>
        <a:srgbClr val="CDD7D9"/>
      </a:lt2>
      <a:accent1>
        <a:srgbClr val="797B7E"/>
      </a:accent1>
      <a:accent2>
        <a:srgbClr val="F96A1B"/>
      </a:accent2>
      <a:accent3>
        <a:srgbClr val="FFCC00"/>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lnDef>
      <a:spPr>
        <a:ln>
          <a:solidFill>
            <a:schemeClr val="bg2">
              <a:lumMod val="75000"/>
            </a:schemeClr>
          </a:solidFill>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LI_PP_template</Template>
  <TotalTime>965</TotalTime>
  <Words>216</Words>
  <Application>Microsoft Office PowerPoint</Application>
  <PresentationFormat>Custom</PresentationFormat>
  <Paragraphs>53</Paragraphs>
  <Slides>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Franklin Gothic Book</vt:lpstr>
      <vt:lpstr>Franklin Gothic Medium</vt:lpstr>
      <vt:lpstr>Times</vt:lpstr>
      <vt:lpstr>Tunga</vt:lpstr>
      <vt:lpstr>Wingdings</vt:lpstr>
      <vt:lpstr>LI_PP_template</vt:lpstr>
      <vt:lpstr>Hempstead Project</vt:lpstr>
      <vt:lpstr>Hempstead Project</vt:lpstr>
      <vt:lpstr>Hempstead Project</vt:lpstr>
      <vt:lpstr>Proposed Project Timeline</vt:lpstr>
    </vt:vector>
  </TitlesOfParts>
  <Company>PSEGLI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Adam.Norgard@PSEG.COM</dc:creator>
  <cp:lastModifiedBy>Massaro, Robert</cp:lastModifiedBy>
  <cp:revision>95</cp:revision>
  <cp:lastPrinted>2014-01-14T21:54:01Z</cp:lastPrinted>
  <dcterms:created xsi:type="dcterms:W3CDTF">2014-02-06T18:39:32Z</dcterms:created>
  <dcterms:modified xsi:type="dcterms:W3CDTF">2019-10-29T18:14:36Z</dcterms:modified>
</cp:coreProperties>
</file>